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5"/>
  </p:sldMasterIdLst>
  <p:notesMasterIdLst>
    <p:notesMasterId r:id="rId68"/>
  </p:notesMasterIdLst>
  <p:sldIdLst>
    <p:sldId id="2147469218" r:id="rId6"/>
    <p:sldId id="2147469363" r:id="rId7"/>
    <p:sldId id="2147469381" r:id="rId8"/>
    <p:sldId id="2147469272" r:id="rId9"/>
    <p:sldId id="2147469377" r:id="rId10"/>
    <p:sldId id="2147469387" r:id="rId11"/>
    <p:sldId id="2147469388" r:id="rId12"/>
    <p:sldId id="2147469368" r:id="rId13"/>
    <p:sldId id="2147469289" r:id="rId14"/>
    <p:sldId id="2147469384" r:id="rId15"/>
    <p:sldId id="2147469355" r:id="rId16"/>
    <p:sldId id="2147469351" r:id="rId17"/>
    <p:sldId id="2147469308" r:id="rId18"/>
    <p:sldId id="2147469309" r:id="rId19"/>
    <p:sldId id="2147469327" r:id="rId20"/>
    <p:sldId id="2147469311" r:id="rId21"/>
    <p:sldId id="2147469312" r:id="rId22"/>
    <p:sldId id="2147469404" r:id="rId23"/>
    <p:sldId id="2147469314" r:id="rId24"/>
    <p:sldId id="2147469300" r:id="rId25"/>
    <p:sldId id="2147469251" r:id="rId26"/>
    <p:sldId id="2147469329" r:id="rId27"/>
    <p:sldId id="2147469252" r:id="rId28"/>
    <p:sldId id="2147469315" r:id="rId29"/>
    <p:sldId id="2147469316" r:id="rId30"/>
    <p:sldId id="2147469317" r:id="rId31"/>
    <p:sldId id="2147469318" r:id="rId32"/>
    <p:sldId id="2147469319" r:id="rId33"/>
    <p:sldId id="2147469407" r:id="rId34"/>
    <p:sldId id="2147469321" r:id="rId35"/>
    <p:sldId id="2147469328" r:id="rId36"/>
    <p:sldId id="2147469278" r:id="rId37"/>
    <p:sldId id="2147469354" r:id="rId38"/>
    <p:sldId id="2147469283" r:id="rId39"/>
    <p:sldId id="2147469303" r:id="rId40"/>
    <p:sldId id="2147469340" r:id="rId41"/>
    <p:sldId id="2147469339" r:id="rId42"/>
    <p:sldId id="2147469341" r:id="rId43"/>
    <p:sldId id="2147469382" r:id="rId44"/>
    <p:sldId id="2147469284" r:id="rId45"/>
    <p:sldId id="2147469405" r:id="rId46"/>
    <p:sldId id="2147469408" r:id="rId47"/>
    <p:sldId id="2147469402" r:id="rId48"/>
    <p:sldId id="2147469400" r:id="rId49"/>
    <p:sldId id="2147469383" r:id="rId50"/>
    <p:sldId id="2147469394" r:id="rId51"/>
    <p:sldId id="2147469393" r:id="rId52"/>
    <p:sldId id="2147469390" r:id="rId53"/>
    <p:sldId id="2147469391" r:id="rId54"/>
    <p:sldId id="2147469395" r:id="rId55"/>
    <p:sldId id="2147469409" r:id="rId56"/>
    <p:sldId id="2147469392" r:id="rId57"/>
    <p:sldId id="2147469411" r:id="rId58"/>
    <p:sldId id="2147469412" r:id="rId59"/>
    <p:sldId id="2147469399" r:id="rId60"/>
    <p:sldId id="2147469397" r:id="rId61"/>
    <p:sldId id="2147469389" r:id="rId62"/>
    <p:sldId id="2147469398" r:id="rId63"/>
    <p:sldId id="2147469371" r:id="rId64"/>
    <p:sldId id="2147469276" r:id="rId65"/>
    <p:sldId id="2147469353" r:id="rId66"/>
    <p:sldId id="2147469249" r:id="rId67"/>
  </p:sldIdLst>
  <p:sldSz cx="9144000" cy="5143500" type="screen16x9"/>
  <p:notesSz cx="6858000" cy="9144000"/>
  <p:defaultTextStyle>
    <a:defPPr>
      <a:defRPr lang="da-DK"/>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41">
          <p15:clr>
            <a:srgbClr val="A4A3A4"/>
          </p15:clr>
        </p15:guide>
        <p15:guide id="2" pos="2880">
          <p15:clr>
            <a:srgbClr val="A4A3A4"/>
          </p15:clr>
        </p15:guide>
        <p15:guide id="3" orient="horz" pos="1620">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4028B01-3403-36C3-CE33-A867B02BE4FF}" name="Dennis Nørgaard" initials="DN" userId="S::dnd@kombit.dk::464d57bc-fd6d-42f4-86c6-12f77a6b68bd" providerId="AD"/>
  <p188:author id="{C89333BE-A771-7530-F769-F021648A6769}" name="Jørgen Holmenlund" initials="JH" userId="S::jrh@kombit.dk::1e32857f-6b29-4951-8963-6ca468af0d95" providerId="AD"/>
  <p188:author id="{489592C1-CC02-369B-BCEA-25467A09EA58}" name="Allan Kær" initials="AK" userId="S::ALK@kombit.dk::b56198c2-b518-4020-adb9-d25f56f01d48" providerId="AD"/>
  <p188:author id="{ED57DECF-035C-4AD6-1228-290CE665A733}" name="Jasper Ploug Hansen" initials="JP" userId="S::jph@kombit.dk::755480aa-6894-49f4-9064-68bae362514d" providerId="AD"/>
  <p188:author id="{4AA431FD-4515-AA5E-CCD6-E14E8D16622A}" name="Jørgen Holmenlund" initials="JH" userId="S::JRH@kombit.dk::1e32857f-6b29-4951-8963-6ca468af0d95"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85ABE4"/>
    <a:srgbClr val="FFFFFF"/>
    <a:srgbClr val="E30613"/>
    <a:srgbClr val="000000"/>
    <a:srgbClr val="A9D18E"/>
    <a:srgbClr val="F2F2F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llemlayout 2 - Marker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llemlayout 2 - Markering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35" autoAdjust="0"/>
    <p:restoredTop sz="94660"/>
  </p:normalViewPr>
  <p:slideViewPr>
    <p:cSldViewPr snapToGrid="0">
      <p:cViewPr varScale="1">
        <p:scale>
          <a:sx n="85" d="100"/>
          <a:sy n="85" d="100"/>
        </p:scale>
        <p:origin x="64" y="384"/>
      </p:cViewPr>
      <p:guideLst>
        <p:guide orient="horz" pos="441"/>
        <p:guide pos="2880"/>
        <p:guide orient="horz" pos="1620"/>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66" Type="http://schemas.openxmlformats.org/officeDocument/2006/relationships/slide" Target="slides/slide61.xml"/><Relationship Id="rId74" Type="http://schemas.microsoft.com/office/2018/10/relationships/authors" Target="authors.xml"/><Relationship Id="rId5" Type="http://schemas.openxmlformats.org/officeDocument/2006/relationships/slideMaster" Target="slideMasters/slideMaster1.xml"/><Relationship Id="rId61" Type="http://schemas.openxmlformats.org/officeDocument/2006/relationships/slide" Target="slides/slide56.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slide" Target="slides/slide59.xml"/><Relationship Id="rId69" Type="http://schemas.openxmlformats.org/officeDocument/2006/relationships/presProps" Target="presProps.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slide" Target="slides/slide62.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microsoft.com/office/2016/11/relationships/changesInfo" Target="changesInfos/changesInfo1.xml"/><Relationship Id="rId4" Type="http://schemas.openxmlformats.org/officeDocument/2006/relationships/customXml" Target="../customXml/item4.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 Type="http://schemas.openxmlformats.org/officeDocument/2006/relationships/slide" Target="slides/slide2.xml"/><Relationship Id="rId71"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ørgen Holmenlund" userId="S::jrh@kombit.dk::1e32857f-6b29-4951-8963-6ca468af0d95" providerId="AD" clId="Web-{2EE384F5-C03D-BF5B-2891-F8A707FBC532}"/>
    <pc:docChg chg="mod">
      <pc:chgData name="Jørgen Holmenlund" userId="S::jrh@kombit.dk::1e32857f-6b29-4951-8963-6ca468af0d95" providerId="AD" clId="Web-{2EE384F5-C03D-BF5B-2891-F8A707FBC532}" dt="2024-09-20T11:58:03.032" v="0"/>
      <pc:docMkLst>
        <pc:docMk/>
      </pc:docMkLst>
    </pc:docChg>
  </pc:docChgLst>
  <pc:docChgLst>
    <pc:chgData name="Dennis Nørgaard" userId="464d57bc-fd6d-42f4-86c6-12f77a6b68bd" providerId="ADAL" clId="{4BA3041D-B5E0-4526-89CF-EF6AD606A305}"/>
    <pc:docChg chg="undo redo custSel addSld delSld modSld sldOrd delMainMaster">
      <pc:chgData name="Dennis Nørgaard" userId="464d57bc-fd6d-42f4-86c6-12f77a6b68bd" providerId="ADAL" clId="{4BA3041D-B5E0-4526-89CF-EF6AD606A305}" dt="2024-05-09T18:33:01.495" v="8864" actId="20577"/>
      <pc:docMkLst>
        <pc:docMk/>
      </pc:docMkLst>
      <pc:sldChg chg="delSp modSp del mod delAnim">
        <pc:chgData name="Dennis Nørgaard" userId="464d57bc-fd6d-42f4-86c6-12f77a6b68bd" providerId="ADAL" clId="{4BA3041D-B5E0-4526-89CF-EF6AD606A305}" dt="2024-05-07T15:25:18.125" v="5923" actId="47"/>
        <pc:sldMkLst>
          <pc:docMk/>
          <pc:sldMk cId="2403253729" sldId="4495"/>
        </pc:sldMkLst>
      </pc:sldChg>
      <pc:sldChg chg="del">
        <pc:chgData name="Dennis Nørgaard" userId="464d57bc-fd6d-42f4-86c6-12f77a6b68bd" providerId="ADAL" clId="{4BA3041D-B5E0-4526-89CF-EF6AD606A305}" dt="2024-05-07T15:25:18.125" v="5923" actId="47"/>
        <pc:sldMkLst>
          <pc:docMk/>
          <pc:sldMk cId="4210663913" sldId="2139119585"/>
        </pc:sldMkLst>
      </pc:sldChg>
      <pc:sldChg chg="del">
        <pc:chgData name="Dennis Nørgaard" userId="464d57bc-fd6d-42f4-86c6-12f77a6b68bd" providerId="ADAL" clId="{4BA3041D-B5E0-4526-89CF-EF6AD606A305}" dt="2024-05-07T15:25:18.125" v="5923" actId="47"/>
        <pc:sldMkLst>
          <pc:docMk/>
          <pc:sldMk cId="3807981198" sldId="2147468801"/>
        </pc:sldMkLst>
      </pc:sldChg>
      <pc:sldChg chg="del">
        <pc:chgData name="Dennis Nørgaard" userId="464d57bc-fd6d-42f4-86c6-12f77a6b68bd" providerId="ADAL" clId="{4BA3041D-B5E0-4526-89CF-EF6AD606A305}" dt="2024-05-07T15:25:18.125" v="5923" actId="47"/>
        <pc:sldMkLst>
          <pc:docMk/>
          <pc:sldMk cId="1411021655" sldId="2147468803"/>
        </pc:sldMkLst>
      </pc:sldChg>
      <pc:sldChg chg="del">
        <pc:chgData name="Dennis Nørgaard" userId="464d57bc-fd6d-42f4-86c6-12f77a6b68bd" providerId="ADAL" clId="{4BA3041D-B5E0-4526-89CF-EF6AD606A305}" dt="2024-05-07T15:25:18.125" v="5923" actId="47"/>
        <pc:sldMkLst>
          <pc:docMk/>
          <pc:sldMk cId="1279287773" sldId="2147468804"/>
        </pc:sldMkLst>
      </pc:sldChg>
      <pc:sldChg chg="del">
        <pc:chgData name="Dennis Nørgaard" userId="464d57bc-fd6d-42f4-86c6-12f77a6b68bd" providerId="ADAL" clId="{4BA3041D-B5E0-4526-89CF-EF6AD606A305}" dt="2024-05-07T15:25:18.125" v="5923" actId="47"/>
        <pc:sldMkLst>
          <pc:docMk/>
          <pc:sldMk cId="2408317602" sldId="2147468805"/>
        </pc:sldMkLst>
      </pc:sldChg>
      <pc:sldChg chg="del">
        <pc:chgData name="Dennis Nørgaard" userId="464d57bc-fd6d-42f4-86c6-12f77a6b68bd" providerId="ADAL" clId="{4BA3041D-B5E0-4526-89CF-EF6AD606A305}" dt="2024-05-07T15:25:18.125" v="5923" actId="47"/>
        <pc:sldMkLst>
          <pc:docMk/>
          <pc:sldMk cId="1719776085" sldId="2147468806"/>
        </pc:sldMkLst>
      </pc:sldChg>
      <pc:sldChg chg="del">
        <pc:chgData name="Dennis Nørgaard" userId="464d57bc-fd6d-42f4-86c6-12f77a6b68bd" providerId="ADAL" clId="{4BA3041D-B5E0-4526-89CF-EF6AD606A305}" dt="2024-05-07T15:25:18.125" v="5923" actId="47"/>
        <pc:sldMkLst>
          <pc:docMk/>
          <pc:sldMk cId="2638879695" sldId="2147468812"/>
        </pc:sldMkLst>
      </pc:sldChg>
      <pc:sldChg chg="del">
        <pc:chgData name="Dennis Nørgaard" userId="464d57bc-fd6d-42f4-86c6-12f77a6b68bd" providerId="ADAL" clId="{4BA3041D-B5E0-4526-89CF-EF6AD606A305}" dt="2024-05-07T15:25:18.125" v="5923" actId="47"/>
        <pc:sldMkLst>
          <pc:docMk/>
          <pc:sldMk cId="2099063942" sldId="2147468813"/>
        </pc:sldMkLst>
      </pc:sldChg>
      <pc:sldChg chg="del">
        <pc:chgData name="Dennis Nørgaard" userId="464d57bc-fd6d-42f4-86c6-12f77a6b68bd" providerId="ADAL" clId="{4BA3041D-B5E0-4526-89CF-EF6AD606A305}" dt="2024-05-07T15:25:18.125" v="5923" actId="47"/>
        <pc:sldMkLst>
          <pc:docMk/>
          <pc:sldMk cId="1389780879" sldId="2147468814"/>
        </pc:sldMkLst>
      </pc:sldChg>
      <pc:sldChg chg="del ord">
        <pc:chgData name="Dennis Nørgaard" userId="464d57bc-fd6d-42f4-86c6-12f77a6b68bd" providerId="ADAL" clId="{4BA3041D-B5E0-4526-89CF-EF6AD606A305}" dt="2024-05-07T15:25:18.125" v="5923" actId="47"/>
        <pc:sldMkLst>
          <pc:docMk/>
          <pc:sldMk cId="124877720" sldId="2147469176"/>
        </pc:sldMkLst>
      </pc:sldChg>
      <pc:sldChg chg="del">
        <pc:chgData name="Dennis Nørgaard" userId="464d57bc-fd6d-42f4-86c6-12f77a6b68bd" providerId="ADAL" clId="{4BA3041D-B5E0-4526-89CF-EF6AD606A305}" dt="2024-05-07T15:25:18.125" v="5923" actId="47"/>
        <pc:sldMkLst>
          <pc:docMk/>
          <pc:sldMk cId="3587556436" sldId="2147469178"/>
        </pc:sldMkLst>
      </pc:sldChg>
      <pc:sldChg chg="del">
        <pc:chgData name="Dennis Nørgaard" userId="464d57bc-fd6d-42f4-86c6-12f77a6b68bd" providerId="ADAL" clId="{4BA3041D-B5E0-4526-89CF-EF6AD606A305}" dt="2024-05-07T15:25:18.125" v="5923" actId="47"/>
        <pc:sldMkLst>
          <pc:docMk/>
          <pc:sldMk cId="725113474" sldId="2147469180"/>
        </pc:sldMkLst>
      </pc:sldChg>
      <pc:sldChg chg="del">
        <pc:chgData name="Dennis Nørgaard" userId="464d57bc-fd6d-42f4-86c6-12f77a6b68bd" providerId="ADAL" clId="{4BA3041D-B5E0-4526-89CF-EF6AD606A305}" dt="2024-05-07T15:25:18.125" v="5923" actId="47"/>
        <pc:sldMkLst>
          <pc:docMk/>
          <pc:sldMk cId="2128029250" sldId="2147469181"/>
        </pc:sldMkLst>
      </pc:sldChg>
      <pc:sldChg chg="del">
        <pc:chgData name="Dennis Nørgaard" userId="464d57bc-fd6d-42f4-86c6-12f77a6b68bd" providerId="ADAL" clId="{4BA3041D-B5E0-4526-89CF-EF6AD606A305}" dt="2024-05-07T15:25:18.125" v="5923" actId="47"/>
        <pc:sldMkLst>
          <pc:docMk/>
          <pc:sldMk cId="222058837" sldId="2147469182"/>
        </pc:sldMkLst>
      </pc:sldChg>
      <pc:sldChg chg="del">
        <pc:chgData name="Dennis Nørgaard" userId="464d57bc-fd6d-42f4-86c6-12f77a6b68bd" providerId="ADAL" clId="{4BA3041D-B5E0-4526-89CF-EF6AD606A305}" dt="2024-05-07T15:25:18.125" v="5923" actId="47"/>
        <pc:sldMkLst>
          <pc:docMk/>
          <pc:sldMk cId="2553103516" sldId="2147469183"/>
        </pc:sldMkLst>
      </pc:sldChg>
      <pc:sldChg chg="del">
        <pc:chgData name="Dennis Nørgaard" userId="464d57bc-fd6d-42f4-86c6-12f77a6b68bd" providerId="ADAL" clId="{4BA3041D-B5E0-4526-89CF-EF6AD606A305}" dt="2024-05-07T15:25:18.125" v="5923" actId="47"/>
        <pc:sldMkLst>
          <pc:docMk/>
          <pc:sldMk cId="3400275862" sldId="2147469185"/>
        </pc:sldMkLst>
      </pc:sldChg>
      <pc:sldChg chg="del">
        <pc:chgData name="Dennis Nørgaard" userId="464d57bc-fd6d-42f4-86c6-12f77a6b68bd" providerId="ADAL" clId="{4BA3041D-B5E0-4526-89CF-EF6AD606A305}" dt="2024-05-07T15:25:18.125" v="5923" actId="47"/>
        <pc:sldMkLst>
          <pc:docMk/>
          <pc:sldMk cId="918620531" sldId="2147469186"/>
        </pc:sldMkLst>
      </pc:sldChg>
      <pc:sldChg chg="del">
        <pc:chgData name="Dennis Nørgaard" userId="464d57bc-fd6d-42f4-86c6-12f77a6b68bd" providerId="ADAL" clId="{4BA3041D-B5E0-4526-89CF-EF6AD606A305}" dt="2024-05-07T15:25:18.125" v="5923" actId="47"/>
        <pc:sldMkLst>
          <pc:docMk/>
          <pc:sldMk cId="2876360976" sldId="2147469188"/>
        </pc:sldMkLst>
      </pc:sldChg>
      <pc:sldChg chg="del">
        <pc:chgData name="Dennis Nørgaard" userId="464d57bc-fd6d-42f4-86c6-12f77a6b68bd" providerId="ADAL" clId="{4BA3041D-B5E0-4526-89CF-EF6AD606A305}" dt="2024-05-07T15:25:18.125" v="5923" actId="47"/>
        <pc:sldMkLst>
          <pc:docMk/>
          <pc:sldMk cId="1494228982" sldId="2147469189"/>
        </pc:sldMkLst>
      </pc:sldChg>
      <pc:sldChg chg="del">
        <pc:chgData name="Dennis Nørgaard" userId="464d57bc-fd6d-42f4-86c6-12f77a6b68bd" providerId="ADAL" clId="{4BA3041D-B5E0-4526-89CF-EF6AD606A305}" dt="2024-05-07T15:25:18.125" v="5923" actId="47"/>
        <pc:sldMkLst>
          <pc:docMk/>
          <pc:sldMk cId="4236228620" sldId="2147469191"/>
        </pc:sldMkLst>
      </pc:sldChg>
      <pc:sldChg chg="del">
        <pc:chgData name="Dennis Nørgaard" userId="464d57bc-fd6d-42f4-86c6-12f77a6b68bd" providerId="ADAL" clId="{4BA3041D-B5E0-4526-89CF-EF6AD606A305}" dt="2024-05-07T15:25:18.125" v="5923" actId="47"/>
        <pc:sldMkLst>
          <pc:docMk/>
          <pc:sldMk cId="744152980" sldId="2147469192"/>
        </pc:sldMkLst>
      </pc:sldChg>
      <pc:sldChg chg="del">
        <pc:chgData name="Dennis Nørgaard" userId="464d57bc-fd6d-42f4-86c6-12f77a6b68bd" providerId="ADAL" clId="{4BA3041D-B5E0-4526-89CF-EF6AD606A305}" dt="2024-05-07T15:25:18.125" v="5923" actId="47"/>
        <pc:sldMkLst>
          <pc:docMk/>
          <pc:sldMk cId="523383333" sldId="2147469193"/>
        </pc:sldMkLst>
      </pc:sldChg>
      <pc:sldChg chg="del">
        <pc:chgData name="Dennis Nørgaard" userId="464d57bc-fd6d-42f4-86c6-12f77a6b68bd" providerId="ADAL" clId="{4BA3041D-B5E0-4526-89CF-EF6AD606A305}" dt="2024-05-07T15:25:18.125" v="5923" actId="47"/>
        <pc:sldMkLst>
          <pc:docMk/>
          <pc:sldMk cId="781129608" sldId="2147469195"/>
        </pc:sldMkLst>
      </pc:sldChg>
      <pc:sldChg chg="del">
        <pc:chgData name="Dennis Nørgaard" userId="464d57bc-fd6d-42f4-86c6-12f77a6b68bd" providerId="ADAL" clId="{4BA3041D-B5E0-4526-89CF-EF6AD606A305}" dt="2024-05-07T15:25:18.125" v="5923" actId="47"/>
        <pc:sldMkLst>
          <pc:docMk/>
          <pc:sldMk cId="1813552321" sldId="2147469196"/>
        </pc:sldMkLst>
      </pc:sldChg>
      <pc:sldChg chg="del">
        <pc:chgData name="Dennis Nørgaard" userId="464d57bc-fd6d-42f4-86c6-12f77a6b68bd" providerId="ADAL" clId="{4BA3041D-B5E0-4526-89CF-EF6AD606A305}" dt="2024-05-07T15:25:18.125" v="5923" actId="47"/>
        <pc:sldMkLst>
          <pc:docMk/>
          <pc:sldMk cId="760084499" sldId="2147469197"/>
        </pc:sldMkLst>
      </pc:sldChg>
      <pc:sldChg chg="del">
        <pc:chgData name="Dennis Nørgaard" userId="464d57bc-fd6d-42f4-86c6-12f77a6b68bd" providerId="ADAL" clId="{4BA3041D-B5E0-4526-89CF-EF6AD606A305}" dt="2024-05-07T15:25:18.125" v="5923" actId="47"/>
        <pc:sldMkLst>
          <pc:docMk/>
          <pc:sldMk cId="1173619507" sldId="2147469198"/>
        </pc:sldMkLst>
      </pc:sldChg>
      <pc:sldChg chg="del">
        <pc:chgData name="Dennis Nørgaard" userId="464d57bc-fd6d-42f4-86c6-12f77a6b68bd" providerId="ADAL" clId="{4BA3041D-B5E0-4526-89CF-EF6AD606A305}" dt="2024-05-07T15:25:18.125" v="5923" actId="47"/>
        <pc:sldMkLst>
          <pc:docMk/>
          <pc:sldMk cId="2046864401" sldId="2147469200"/>
        </pc:sldMkLst>
      </pc:sldChg>
      <pc:sldChg chg="del">
        <pc:chgData name="Dennis Nørgaard" userId="464d57bc-fd6d-42f4-86c6-12f77a6b68bd" providerId="ADAL" clId="{4BA3041D-B5E0-4526-89CF-EF6AD606A305}" dt="2024-05-07T15:25:18.125" v="5923" actId="47"/>
        <pc:sldMkLst>
          <pc:docMk/>
          <pc:sldMk cId="3250314032" sldId="2147469206"/>
        </pc:sldMkLst>
      </pc:sldChg>
      <pc:sldChg chg="del">
        <pc:chgData name="Dennis Nørgaard" userId="464d57bc-fd6d-42f4-86c6-12f77a6b68bd" providerId="ADAL" clId="{4BA3041D-B5E0-4526-89CF-EF6AD606A305}" dt="2024-05-07T15:25:18.125" v="5923" actId="47"/>
        <pc:sldMkLst>
          <pc:docMk/>
          <pc:sldMk cId="2479405865" sldId="2147469210"/>
        </pc:sldMkLst>
      </pc:sldChg>
      <pc:sldChg chg="del">
        <pc:chgData name="Dennis Nørgaard" userId="464d57bc-fd6d-42f4-86c6-12f77a6b68bd" providerId="ADAL" clId="{4BA3041D-B5E0-4526-89CF-EF6AD606A305}" dt="2024-05-07T15:25:18.125" v="5923" actId="47"/>
        <pc:sldMkLst>
          <pc:docMk/>
          <pc:sldMk cId="2045984929" sldId="2147469211"/>
        </pc:sldMkLst>
      </pc:sldChg>
      <pc:sldChg chg="modSp del mod ord">
        <pc:chgData name="Dennis Nørgaard" userId="464d57bc-fd6d-42f4-86c6-12f77a6b68bd" providerId="ADAL" clId="{4BA3041D-B5E0-4526-89CF-EF6AD606A305}" dt="2024-05-07T15:25:18.125" v="5923" actId="47"/>
        <pc:sldMkLst>
          <pc:docMk/>
          <pc:sldMk cId="3643184553" sldId="2147469214"/>
        </pc:sldMkLst>
      </pc:sldChg>
      <pc:sldChg chg="del">
        <pc:chgData name="Dennis Nørgaard" userId="464d57bc-fd6d-42f4-86c6-12f77a6b68bd" providerId="ADAL" clId="{4BA3041D-B5E0-4526-89CF-EF6AD606A305}" dt="2024-05-07T15:25:18.125" v="5923" actId="47"/>
        <pc:sldMkLst>
          <pc:docMk/>
          <pc:sldMk cId="3934431979" sldId="2147469216"/>
        </pc:sldMkLst>
      </pc:sldChg>
      <pc:sldChg chg="modSp mod">
        <pc:chgData name="Dennis Nørgaard" userId="464d57bc-fd6d-42f4-86c6-12f77a6b68bd" providerId="ADAL" clId="{4BA3041D-B5E0-4526-89CF-EF6AD606A305}" dt="2024-05-09T17:32:39.168" v="7978" actId="14100"/>
        <pc:sldMkLst>
          <pc:docMk/>
          <pc:sldMk cId="137341578" sldId="2147469218"/>
        </pc:sldMkLst>
      </pc:sldChg>
      <pc:sldChg chg="del">
        <pc:chgData name="Dennis Nørgaard" userId="464d57bc-fd6d-42f4-86c6-12f77a6b68bd" providerId="ADAL" clId="{4BA3041D-B5E0-4526-89CF-EF6AD606A305}" dt="2024-05-07T15:25:18.125" v="5923" actId="47"/>
        <pc:sldMkLst>
          <pc:docMk/>
          <pc:sldMk cId="2910868252" sldId="2147469219"/>
        </pc:sldMkLst>
      </pc:sldChg>
      <pc:sldChg chg="del">
        <pc:chgData name="Dennis Nørgaard" userId="464d57bc-fd6d-42f4-86c6-12f77a6b68bd" providerId="ADAL" clId="{4BA3041D-B5E0-4526-89CF-EF6AD606A305}" dt="2024-05-07T15:25:18.125" v="5923" actId="47"/>
        <pc:sldMkLst>
          <pc:docMk/>
          <pc:sldMk cId="878842393" sldId="2147469220"/>
        </pc:sldMkLst>
      </pc:sldChg>
      <pc:sldChg chg="del">
        <pc:chgData name="Dennis Nørgaard" userId="464d57bc-fd6d-42f4-86c6-12f77a6b68bd" providerId="ADAL" clId="{4BA3041D-B5E0-4526-89CF-EF6AD606A305}" dt="2024-05-07T15:25:18.125" v="5923" actId="47"/>
        <pc:sldMkLst>
          <pc:docMk/>
          <pc:sldMk cId="3595418112" sldId="2147469221"/>
        </pc:sldMkLst>
      </pc:sldChg>
      <pc:sldChg chg="del">
        <pc:chgData name="Dennis Nørgaard" userId="464d57bc-fd6d-42f4-86c6-12f77a6b68bd" providerId="ADAL" clId="{4BA3041D-B5E0-4526-89CF-EF6AD606A305}" dt="2024-05-07T15:25:18.125" v="5923" actId="47"/>
        <pc:sldMkLst>
          <pc:docMk/>
          <pc:sldMk cId="335587197" sldId="2147469222"/>
        </pc:sldMkLst>
      </pc:sldChg>
      <pc:sldChg chg="add del">
        <pc:chgData name="Dennis Nørgaard" userId="464d57bc-fd6d-42f4-86c6-12f77a6b68bd" providerId="ADAL" clId="{4BA3041D-B5E0-4526-89CF-EF6AD606A305}" dt="2024-05-07T15:25:18.125" v="5923" actId="47"/>
        <pc:sldMkLst>
          <pc:docMk/>
          <pc:sldMk cId="2664745231" sldId="2147469223"/>
        </pc:sldMkLst>
      </pc:sldChg>
      <pc:sldChg chg="addSp delSp modSp add del mod ord delAnim modAnim">
        <pc:chgData name="Dennis Nørgaard" userId="464d57bc-fd6d-42f4-86c6-12f77a6b68bd" providerId="ADAL" clId="{4BA3041D-B5E0-4526-89CF-EF6AD606A305}" dt="2024-05-09T17:11:44.980" v="7584" actId="2696"/>
        <pc:sldMkLst>
          <pc:docMk/>
          <pc:sldMk cId="707732270" sldId="2147469224"/>
        </pc:sldMkLst>
      </pc:sldChg>
      <pc:sldChg chg="addSp modSp add del mod ord chgLayout">
        <pc:chgData name="Dennis Nørgaard" userId="464d57bc-fd6d-42f4-86c6-12f77a6b68bd" providerId="ADAL" clId="{4BA3041D-B5E0-4526-89CF-EF6AD606A305}" dt="2024-05-09T17:28:39.001" v="7956" actId="47"/>
        <pc:sldMkLst>
          <pc:docMk/>
          <pc:sldMk cId="1329836605" sldId="2147469225"/>
        </pc:sldMkLst>
      </pc:sldChg>
      <pc:sldChg chg="add del">
        <pc:chgData name="Dennis Nørgaard" userId="464d57bc-fd6d-42f4-86c6-12f77a6b68bd" providerId="ADAL" clId="{4BA3041D-B5E0-4526-89CF-EF6AD606A305}" dt="2024-05-07T15:25:18.125" v="5923" actId="47"/>
        <pc:sldMkLst>
          <pc:docMk/>
          <pc:sldMk cId="2417512372" sldId="2147469226"/>
        </pc:sldMkLst>
      </pc:sldChg>
      <pc:sldChg chg="addSp delSp modSp add del mod">
        <pc:chgData name="Dennis Nørgaard" userId="464d57bc-fd6d-42f4-86c6-12f77a6b68bd" providerId="ADAL" clId="{4BA3041D-B5E0-4526-89CF-EF6AD606A305}" dt="2024-05-07T15:25:18.125" v="5923" actId="47"/>
        <pc:sldMkLst>
          <pc:docMk/>
          <pc:sldMk cId="1339230247" sldId="2147469227"/>
        </pc:sldMkLst>
      </pc:sldChg>
      <pc:sldChg chg="addSp modSp add mod modAnim">
        <pc:chgData name="Dennis Nørgaard" userId="464d57bc-fd6d-42f4-86c6-12f77a6b68bd" providerId="ADAL" clId="{4BA3041D-B5E0-4526-89CF-EF6AD606A305}" dt="2024-05-07T14:54:22.758" v="4822"/>
        <pc:sldMkLst>
          <pc:docMk/>
          <pc:sldMk cId="2930104011" sldId="2147469228"/>
        </pc:sldMkLst>
      </pc:sldChg>
      <pc:sldChg chg="addSp delSp modSp add del mod">
        <pc:chgData name="Dennis Nørgaard" userId="464d57bc-fd6d-42f4-86c6-12f77a6b68bd" providerId="ADAL" clId="{4BA3041D-B5E0-4526-89CF-EF6AD606A305}" dt="2024-05-03T13:43:08.659" v="272" actId="47"/>
        <pc:sldMkLst>
          <pc:docMk/>
          <pc:sldMk cId="1090767652" sldId="2147469229"/>
        </pc:sldMkLst>
      </pc:sldChg>
      <pc:sldChg chg="addSp delSp modSp add mod modAnim">
        <pc:chgData name="Dennis Nørgaard" userId="464d57bc-fd6d-42f4-86c6-12f77a6b68bd" providerId="ADAL" clId="{4BA3041D-B5E0-4526-89CF-EF6AD606A305}" dt="2024-05-07T14:54:27.815" v="4824"/>
        <pc:sldMkLst>
          <pc:docMk/>
          <pc:sldMk cId="2865873736" sldId="2147469230"/>
        </pc:sldMkLst>
      </pc:sldChg>
      <pc:sldChg chg="addSp delSp modSp add mod modAnim">
        <pc:chgData name="Dennis Nørgaard" userId="464d57bc-fd6d-42f4-86c6-12f77a6b68bd" providerId="ADAL" clId="{4BA3041D-B5E0-4526-89CF-EF6AD606A305}" dt="2024-05-07T14:54:33.138" v="4826"/>
        <pc:sldMkLst>
          <pc:docMk/>
          <pc:sldMk cId="2871288219" sldId="2147469231"/>
        </pc:sldMkLst>
      </pc:sldChg>
      <pc:sldChg chg="addSp delSp modSp add mod modAnim">
        <pc:chgData name="Dennis Nørgaard" userId="464d57bc-fd6d-42f4-86c6-12f77a6b68bd" providerId="ADAL" clId="{4BA3041D-B5E0-4526-89CF-EF6AD606A305}" dt="2024-05-07T14:54:30.284" v="4825"/>
        <pc:sldMkLst>
          <pc:docMk/>
          <pc:sldMk cId="757613779" sldId="2147469232"/>
        </pc:sldMkLst>
      </pc:sldChg>
      <pc:sldChg chg="addSp modSp add mod ord modAnim">
        <pc:chgData name="Dennis Nørgaard" userId="464d57bc-fd6d-42f4-86c6-12f77a6b68bd" providerId="ADAL" clId="{4BA3041D-B5E0-4526-89CF-EF6AD606A305}" dt="2024-05-07T14:54:35.816" v="4827"/>
        <pc:sldMkLst>
          <pc:docMk/>
          <pc:sldMk cId="2614834519" sldId="2147469233"/>
        </pc:sldMkLst>
      </pc:sldChg>
      <pc:sldChg chg="addSp modSp add mod modAnim">
        <pc:chgData name="Dennis Nørgaard" userId="464d57bc-fd6d-42f4-86c6-12f77a6b68bd" providerId="ADAL" clId="{4BA3041D-B5E0-4526-89CF-EF6AD606A305}" dt="2024-05-07T14:56:20.746" v="4829"/>
        <pc:sldMkLst>
          <pc:docMk/>
          <pc:sldMk cId="2637627590" sldId="2147469234"/>
        </pc:sldMkLst>
      </pc:sldChg>
      <pc:sldChg chg="addSp modSp add mod ord modAnim">
        <pc:chgData name="Dennis Nørgaard" userId="464d57bc-fd6d-42f4-86c6-12f77a6b68bd" providerId="ADAL" clId="{4BA3041D-B5E0-4526-89CF-EF6AD606A305}" dt="2024-05-07T14:54:38.990" v="4828"/>
        <pc:sldMkLst>
          <pc:docMk/>
          <pc:sldMk cId="2906632444" sldId="2147469235"/>
        </pc:sldMkLst>
      </pc:sldChg>
      <pc:sldChg chg="addSp modSp add mod modAnim">
        <pc:chgData name="Dennis Nørgaard" userId="464d57bc-fd6d-42f4-86c6-12f77a6b68bd" providerId="ADAL" clId="{4BA3041D-B5E0-4526-89CF-EF6AD606A305}" dt="2024-05-07T14:57:41.977" v="4837"/>
        <pc:sldMkLst>
          <pc:docMk/>
          <pc:sldMk cId="2612607357" sldId="2147469236"/>
        </pc:sldMkLst>
      </pc:sldChg>
      <pc:sldChg chg="addSp delSp modSp add mod addAnim delAnim modAnim">
        <pc:chgData name="Dennis Nørgaard" userId="464d57bc-fd6d-42f4-86c6-12f77a6b68bd" providerId="ADAL" clId="{4BA3041D-B5E0-4526-89CF-EF6AD606A305}" dt="2024-05-07T14:54:25.232" v="4823"/>
        <pc:sldMkLst>
          <pc:docMk/>
          <pc:sldMk cId="549625882" sldId="2147469237"/>
        </pc:sldMkLst>
      </pc:sldChg>
      <pc:sldChg chg="addSp modSp add mod ord modAnim">
        <pc:chgData name="Dennis Nørgaard" userId="464d57bc-fd6d-42f4-86c6-12f77a6b68bd" providerId="ADAL" clId="{4BA3041D-B5E0-4526-89CF-EF6AD606A305}" dt="2024-05-07T14:57:39.201" v="4836"/>
        <pc:sldMkLst>
          <pc:docMk/>
          <pc:sldMk cId="1795271781" sldId="2147469238"/>
        </pc:sldMkLst>
      </pc:sldChg>
      <pc:sldChg chg="addSp delSp modSp add mod modAnim">
        <pc:chgData name="Dennis Nørgaard" userId="464d57bc-fd6d-42f4-86c6-12f77a6b68bd" providerId="ADAL" clId="{4BA3041D-B5E0-4526-89CF-EF6AD606A305}" dt="2024-05-07T14:57:44.611" v="4838"/>
        <pc:sldMkLst>
          <pc:docMk/>
          <pc:sldMk cId="241805699" sldId="2147469239"/>
        </pc:sldMkLst>
      </pc:sldChg>
      <pc:sldChg chg="addSp modSp add mod modAnim">
        <pc:chgData name="Dennis Nørgaard" userId="464d57bc-fd6d-42f4-86c6-12f77a6b68bd" providerId="ADAL" clId="{4BA3041D-B5E0-4526-89CF-EF6AD606A305}" dt="2024-05-07T14:57:47.152" v="4839"/>
        <pc:sldMkLst>
          <pc:docMk/>
          <pc:sldMk cId="1367947412" sldId="2147469240"/>
        </pc:sldMkLst>
      </pc:sldChg>
      <pc:sldChg chg="addSp modSp add mod modAnim">
        <pc:chgData name="Dennis Nørgaard" userId="464d57bc-fd6d-42f4-86c6-12f77a6b68bd" providerId="ADAL" clId="{4BA3041D-B5E0-4526-89CF-EF6AD606A305}" dt="2024-05-07T14:57:49.602" v="4840"/>
        <pc:sldMkLst>
          <pc:docMk/>
          <pc:sldMk cId="3632522581" sldId="2147469241"/>
        </pc:sldMkLst>
      </pc:sldChg>
      <pc:sldChg chg="addSp delSp modSp add del mod ord">
        <pc:chgData name="Dennis Nørgaard" userId="464d57bc-fd6d-42f4-86c6-12f77a6b68bd" providerId="ADAL" clId="{4BA3041D-B5E0-4526-89CF-EF6AD606A305}" dt="2024-05-07T15:25:18.125" v="5923" actId="47"/>
        <pc:sldMkLst>
          <pc:docMk/>
          <pc:sldMk cId="1457817263" sldId="2147469242"/>
        </pc:sldMkLst>
      </pc:sldChg>
      <pc:sldChg chg="addSp modSp add mod ord modAnim">
        <pc:chgData name="Dennis Nørgaard" userId="464d57bc-fd6d-42f4-86c6-12f77a6b68bd" providerId="ADAL" clId="{4BA3041D-B5E0-4526-89CF-EF6AD606A305}" dt="2024-05-07T14:57:52.241" v="4841"/>
        <pc:sldMkLst>
          <pc:docMk/>
          <pc:sldMk cId="3122751398" sldId="2147469243"/>
        </pc:sldMkLst>
      </pc:sldChg>
      <pc:sldChg chg="add del">
        <pc:chgData name="Dennis Nørgaard" userId="464d57bc-fd6d-42f4-86c6-12f77a6b68bd" providerId="ADAL" clId="{4BA3041D-B5E0-4526-89CF-EF6AD606A305}" dt="2024-05-07T15:25:18.125" v="5923" actId="47"/>
        <pc:sldMkLst>
          <pc:docMk/>
          <pc:sldMk cId="1725713618" sldId="2147469244"/>
        </pc:sldMkLst>
      </pc:sldChg>
      <pc:sldChg chg="addSp delSp modSp add del mod">
        <pc:chgData name="Dennis Nørgaard" userId="464d57bc-fd6d-42f4-86c6-12f77a6b68bd" providerId="ADAL" clId="{4BA3041D-B5E0-4526-89CF-EF6AD606A305}" dt="2024-05-03T14:14:48.481" v="370" actId="47"/>
        <pc:sldMkLst>
          <pc:docMk/>
          <pc:sldMk cId="3841124743" sldId="2147469245"/>
        </pc:sldMkLst>
      </pc:sldChg>
      <pc:sldChg chg="addSp modSp add mod modAnim">
        <pc:chgData name="Dennis Nørgaard" userId="464d57bc-fd6d-42f4-86c6-12f77a6b68bd" providerId="ADAL" clId="{4BA3041D-B5E0-4526-89CF-EF6AD606A305}" dt="2024-05-07T14:57:54.806" v="4842"/>
        <pc:sldMkLst>
          <pc:docMk/>
          <pc:sldMk cId="2074089863" sldId="2147469246"/>
        </pc:sldMkLst>
      </pc:sldChg>
      <pc:sldChg chg="addSp modSp add mod modAnim">
        <pc:chgData name="Dennis Nørgaard" userId="464d57bc-fd6d-42f4-86c6-12f77a6b68bd" providerId="ADAL" clId="{4BA3041D-B5E0-4526-89CF-EF6AD606A305}" dt="2024-05-09T18:12:56.660" v="8757" actId="20577"/>
        <pc:sldMkLst>
          <pc:docMk/>
          <pc:sldMk cId="1826723344" sldId="2147469247"/>
        </pc:sldMkLst>
      </pc:sldChg>
      <pc:sldChg chg="addSp delSp modSp add mod ord modClrScheme chgLayout">
        <pc:chgData name="Dennis Nørgaard" userId="464d57bc-fd6d-42f4-86c6-12f77a6b68bd" providerId="ADAL" clId="{4BA3041D-B5E0-4526-89CF-EF6AD606A305}" dt="2024-05-09T17:30:09.012" v="7963" actId="20577"/>
        <pc:sldMkLst>
          <pc:docMk/>
          <pc:sldMk cId="1183818443" sldId="2147469248"/>
        </pc:sldMkLst>
      </pc:sldChg>
      <pc:sldChg chg="modSp mod ord">
        <pc:chgData name="Dennis Nørgaard" userId="464d57bc-fd6d-42f4-86c6-12f77a6b68bd" providerId="ADAL" clId="{4BA3041D-B5E0-4526-89CF-EF6AD606A305}" dt="2024-05-09T17:25:45.452" v="7874"/>
        <pc:sldMkLst>
          <pc:docMk/>
          <pc:sldMk cId="453932795" sldId="2147469249"/>
        </pc:sldMkLst>
      </pc:sldChg>
      <pc:sldChg chg="addSp delSp modSp add mod ord modClrScheme chgLayout">
        <pc:chgData name="Dennis Nørgaard" userId="464d57bc-fd6d-42f4-86c6-12f77a6b68bd" providerId="ADAL" clId="{4BA3041D-B5E0-4526-89CF-EF6AD606A305}" dt="2024-05-09T18:26:17.820" v="8784" actId="20577"/>
        <pc:sldMkLst>
          <pc:docMk/>
          <pc:sldMk cId="2959970111" sldId="2147469250"/>
        </pc:sldMkLst>
      </pc:sldChg>
      <pc:sldChg chg="modSp mod">
        <pc:chgData name="Dennis Nørgaard" userId="464d57bc-fd6d-42f4-86c6-12f77a6b68bd" providerId="ADAL" clId="{4BA3041D-B5E0-4526-89CF-EF6AD606A305}" dt="2024-05-09T16:52:56.549" v="7137" actId="20577"/>
        <pc:sldMkLst>
          <pc:docMk/>
          <pc:sldMk cId="2422854610" sldId="2147469251"/>
        </pc:sldMkLst>
      </pc:sldChg>
      <pc:sldChg chg="modSp mod">
        <pc:chgData name="Dennis Nørgaard" userId="464d57bc-fd6d-42f4-86c6-12f77a6b68bd" providerId="ADAL" clId="{4BA3041D-B5E0-4526-89CF-EF6AD606A305}" dt="2024-05-07T15:01:04.127" v="4861"/>
        <pc:sldMkLst>
          <pc:docMk/>
          <pc:sldMk cId="1552459246" sldId="2147469252"/>
        </pc:sldMkLst>
      </pc:sldChg>
      <pc:sldChg chg="modSp add mod ord">
        <pc:chgData name="Dennis Nørgaard" userId="464d57bc-fd6d-42f4-86c6-12f77a6b68bd" providerId="ADAL" clId="{4BA3041D-B5E0-4526-89CF-EF6AD606A305}" dt="2024-05-09T17:25:45.452" v="7874"/>
        <pc:sldMkLst>
          <pc:docMk/>
          <pc:sldMk cId="1025533848" sldId="2147469253"/>
        </pc:sldMkLst>
      </pc:sldChg>
      <pc:sldChg chg="addSp delSp modSp add mod ord">
        <pc:chgData name="Dennis Nørgaard" userId="464d57bc-fd6d-42f4-86c6-12f77a6b68bd" providerId="ADAL" clId="{4BA3041D-B5E0-4526-89CF-EF6AD606A305}" dt="2024-05-09T17:25:45.452" v="7874"/>
        <pc:sldMkLst>
          <pc:docMk/>
          <pc:sldMk cId="1363248593" sldId="2147469254"/>
        </pc:sldMkLst>
      </pc:sldChg>
      <pc:sldChg chg="add del">
        <pc:chgData name="Dennis Nørgaard" userId="464d57bc-fd6d-42f4-86c6-12f77a6b68bd" providerId="ADAL" clId="{4BA3041D-B5E0-4526-89CF-EF6AD606A305}" dt="2024-05-07T14:32:52.123" v="4571" actId="2890"/>
        <pc:sldMkLst>
          <pc:docMk/>
          <pc:sldMk cId="3097931403" sldId="2147469254"/>
        </pc:sldMkLst>
      </pc:sldChg>
      <pc:sldChg chg="add del replId">
        <pc:chgData name="Dennis Nørgaard" userId="464d57bc-fd6d-42f4-86c6-12f77a6b68bd" providerId="ADAL" clId="{4BA3041D-B5E0-4526-89CF-EF6AD606A305}" dt="2024-05-07T14:32:52.123" v="4571" actId="2890"/>
        <pc:sldMkLst>
          <pc:docMk/>
          <pc:sldMk cId="2516478893" sldId="2147469255"/>
        </pc:sldMkLst>
      </pc:sldChg>
      <pc:sldChg chg="modSp mod ord">
        <pc:chgData name="Dennis Nørgaard" userId="464d57bc-fd6d-42f4-86c6-12f77a6b68bd" providerId="ADAL" clId="{4BA3041D-B5E0-4526-89CF-EF6AD606A305}" dt="2024-05-09T17:25:45.452" v="7874"/>
        <pc:sldMkLst>
          <pc:docMk/>
          <pc:sldMk cId="3501405227" sldId="2147469255"/>
        </pc:sldMkLst>
      </pc:sldChg>
      <pc:sldChg chg="modSp mod ord">
        <pc:chgData name="Dennis Nørgaard" userId="464d57bc-fd6d-42f4-86c6-12f77a6b68bd" providerId="ADAL" clId="{4BA3041D-B5E0-4526-89CF-EF6AD606A305}" dt="2024-05-09T17:25:45.452" v="7874"/>
        <pc:sldMkLst>
          <pc:docMk/>
          <pc:sldMk cId="1448866185" sldId="2147469256"/>
        </pc:sldMkLst>
      </pc:sldChg>
      <pc:sldChg chg="add del replId">
        <pc:chgData name="Dennis Nørgaard" userId="464d57bc-fd6d-42f4-86c6-12f77a6b68bd" providerId="ADAL" clId="{4BA3041D-B5E0-4526-89CF-EF6AD606A305}" dt="2024-05-07T14:32:52.123" v="4571" actId="2890"/>
        <pc:sldMkLst>
          <pc:docMk/>
          <pc:sldMk cId="4276642921" sldId="2147469256"/>
        </pc:sldMkLst>
      </pc:sldChg>
      <pc:sldChg chg="addSp delSp add del mod">
        <pc:chgData name="Dennis Nørgaard" userId="464d57bc-fd6d-42f4-86c6-12f77a6b68bd" providerId="ADAL" clId="{4BA3041D-B5E0-4526-89CF-EF6AD606A305}" dt="2024-05-07T14:41:44.335" v="4614" actId="2696"/>
        <pc:sldMkLst>
          <pc:docMk/>
          <pc:sldMk cId="3406622986" sldId="2147469257"/>
        </pc:sldMkLst>
      </pc:sldChg>
      <pc:sldChg chg="addSp delSp modSp mod ord modAnim">
        <pc:chgData name="Dennis Nørgaard" userId="464d57bc-fd6d-42f4-86c6-12f77a6b68bd" providerId="ADAL" clId="{4BA3041D-B5E0-4526-89CF-EF6AD606A305}" dt="2024-05-09T17:25:45.452" v="7874"/>
        <pc:sldMkLst>
          <pc:docMk/>
          <pc:sldMk cId="2331113555" sldId="2147469258"/>
        </pc:sldMkLst>
      </pc:sldChg>
      <pc:sldChg chg="addSp delSp modSp mod ord">
        <pc:chgData name="Dennis Nørgaard" userId="464d57bc-fd6d-42f4-86c6-12f77a6b68bd" providerId="ADAL" clId="{4BA3041D-B5E0-4526-89CF-EF6AD606A305}" dt="2024-05-09T17:25:45.452" v="7874"/>
        <pc:sldMkLst>
          <pc:docMk/>
          <pc:sldMk cId="1573865816" sldId="2147469259"/>
        </pc:sldMkLst>
      </pc:sldChg>
      <pc:sldChg chg="addSp delSp modSp mod ord">
        <pc:chgData name="Dennis Nørgaard" userId="464d57bc-fd6d-42f4-86c6-12f77a6b68bd" providerId="ADAL" clId="{4BA3041D-B5E0-4526-89CF-EF6AD606A305}" dt="2024-05-09T17:25:45.452" v="7874"/>
        <pc:sldMkLst>
          <pc:docMk/>
          <pc:sldMk cId="2100844452" sldId="2147469260"/>
        </pc:sldMkLst>
      </pc:sldChg>
      <pc:sldChg chg="addSp delSp modSp add mod ord">
        <pc:chgData name="Dennis Nørgaard" userId="464d57bc-fd6d-42f4-86c6-12f77a6b68bd" providerId="ADAL" clId="{4BA3041D-B5E0-4526-89CF-EF6AD606A305}" dt="2024-05-09T17:25:45.452" v="7874"/>
        <pc:sldMkLst>
          <pc:docMk/>
          <pc:sldMk cId="3118764508" sldId="2147469261"/>
        </pc:sldMkLst>
      </pc:sldChg>
      <pc:sldChg chg="add del">
        <pc:chgData name="Dennis Nørgaard" userId="464d57bc-fd6d-42f4-86c6-12f77a6b68bd" providerId="ADAL" clId="{4BA3041D-B5E0-4526-89CF-EF6AD606A305}" dt="2024-05-07T14:44:40.452" v="4637" actId="2890"/>
        <pc:sldMkLst>
          <pc:docMk/>
          <pc:sldMk cId="3886896655" sldId="2147469261"/>
        </pc:sldMkLst>
      </pc:sldChg>
      <pc:sldChg chg="modSp add del mod">
        <pc:chgData name="Dennis Nørgaard" userId="464d57bc-fd6d-42f4-86c6-12f77a6b68bd" providerId="ADAL" clId="{4BA3041D-B5E0-4526-89CF-EF6AD606A305}" dt="2024-05-07T15:41:11.757" v="6551" actId="47"/>
        <pc:sldMkLst>
          <pc:docMk/>
          <pc:sldMk cId="638113419" sldId="2147469262"/>
        </pc:sldMkLst>
      </pc:sldChg>
      <pc:sldChg chg="modSp add del mod">
        <pc:chgData name="Dennis Nørgaard" userId="464d57bc-fd6d-42f4-86c6-12f77a6b68bd" providerId="ADAL" clId="{4BA3041D-B5E0-4526-89CF-EF6AD606A305}" dt="2024-05-07T15:41:11.757" v="6551" actId="47"/>
        <pc:sldMkLst>
          <pc:docMk/>
          <pc:sldMk cId="3873860052" sldId="2147469263"/>
        </pc:sldMkLst>
      </pc:sldChg>
      <pc:sldChg chg="modSp add del mod">
        <pc:chgData name="Dennis Nørgaard" userId="464d57bc-fd6d-42f4-86c6-12f77a6b68bd" providerId="ADAL" clId="{4BA3041D-B5E0-4526-89CF-EF6AD606A305}" dt="2024-05-07T15:41:11.757" v="6551" actId="47"/>
        <pc:sldMkLst>
          <pc:docMk/>
          <pc:sldMk cId="1442345314" sldId="2147469264"/>
        </pc:sldMkLst>
      </pc:sldChg>
      <pc:sldChg chg="modSp add del mod">
        <pc:chgData name="Dennis Nørgaard" userId="464d57bc-fd6d-42f4-86c6-12f77a6b68bd" providerId="ADAL" clId="{4BA3041D-B5E0-4526-89CF-EF6AD606A305}" dt="2024-05-07T15:41:11.757" v="6551" actId="47"/>
        <pc:sldMkLst>
          <pc:docMk/>
          <pc:sldMk cId="1167042862" sldId="2147469265"/>
        </pc:sldMkLst>
      </pc:sldChg>
      <pc:sldChg chg="modSp add del mod">
        <pc:chgData name="Dennis Nørgaard" userId="464d57bc-fd6d-42f4-86c6-12f77a6b68bd" providerId="ADAL" clId="{4BA3041D-B5E0-4526-89CF-EF6AD606A305}" dt="2024-05-07T15:41:11.757" v="6551" actId="47"/>
        <pc:sldMkLst>
          <pc:docMk/>
          <pc:sldMk cId="3660779830" sldId="2147469266"/>
        </pc:sldMkLst>
      </pc:sldChg>
      <pc:sldChg chg="modSp add del mod">
        <pc:chgData name="Dennis Nørgaard" userId="464d57bc-fd6d-42f4-86c6-12f77a6b68bd" providerId="ADAL" clId="{4BA3041D-B5E0-4526-89CF-EF6AD606A305}" dt="2024-05-07T15:41:11.757" v="6551" actId="47"/>
        <pc:sldMkLst>
          <pc:docMk/>
          <pc:sldMk cId="1618195107" sldId="2147469267"/>
        </pc:sldMkLst>
      </pc:sldChg>
      <pc:sldChg chg="modSp add del mod">
        <pc:chgData name="Dennis Nørgaard" userId="464d57bc-fd6d-42f4-86c6-12f77a6b68bd" providerId="ADAL" clId="{4BA3041D-B5E0-4526-89CF-EF6AD606A305}" dt="2024-05-07T15:41:11.757" v="6551" actId="47"/>
        <pc:sldMkLst>
          <pc:docMk/>
          <pc:sldMk cId="529494557" sldId="2147469268"/>
        </pc:sldMkLst>
      </pc:sldChg>
      <pc:sldChg chg="modSp add del mod">
        <pc:chgData name="Dennis Nørgaard" userId="464d57bc-fd6d-42f4-86c6-12f77a6b68bd" providerId="ADAL" clId="{4BA3041D-B5E0-4526-89CF-EF6AD606A305}" dt="2024-05-07T15:41:11.757" v="6551" actId="47"/>
        <pc:sldMkLst>
          <pc:docMk/>
          <pc:sldMk cId="710161013" sldId="2147469269"/>
        </pc:sldMkLst>
      </pc:sldChg>
      <pc:sldChg chg="addSp delSp modSp add mod ord modClrScheme chgLayout">
        <pc:chgData name="Dennis Nørgaard" userId="464d57bc-fd6d-42f4-86c6-12f77a6b68bd" providerId="ADAL" clId="{4BA3041D-B5E0-4526-89CF-EF6AD606A305}" dt="2024-05-09T18:05:29.100" v="8745" actId="20577"/>
        <pc:sldMkLst>
          <pc:docMk/>
          <pc:sldMk cId="906866681" sldId="2147469270"/>
        </pc:sldMkLst>
      </pc:sldChg>
      <pc:sldChg chg="addSp delSp modSp add del mod modClrScheme chgLayout">
        <pc:chgData name="Dennis Nørgaard" userId="464d57bc-fd6d-42f4-86c6-12f77a6b68bd" providerId="ADAL" clId="{4BA3041D-B5E0-4526-89CF-EF6AD606A305}" dt="2024-05-09T17:55:30.479" v="8590" actId="2696"/>
        <pc:sldMkLst>
          <pc:docMk/>
          <pc:sldMk cId="1722565032" sldId="2147469271"/>
        </pc:sldMkLst>
      </pc:sldChg>
      <pc:sldChg chg="modSp add mod ord">
        <pc:chgData name="Dennis Nørgaard" userId="464d57bc-fd6d-42f4-86c6-12f77a6b68bd" providerId="ADAL" clId="{4BA3041D-B5E0-4526-89CF-EF6AD606A305}" dt="2024-05-09T16:52:46.133" v="7130" actId="20577"/>
        <pc:sldMkLst>
          <pc:docMk/>
          <pc:sldMk cId="4089816111" sldId="2147469272"/>
        </pc:sldMkLst>
      </pc:sldChg>
      <pc:sldChg chg="addSp delSp modSp add mod ord modClrScheme chgLayout">
        <pc:chgData name="Dennis Nørgaard" userId="464d57bc-fd6d-42f4-86c6-12f77a6b68bd" providerId="ADAL" clId="{4BA3041D-B5E0-4526-89CF-EF6AD606A305}" dt="2024-05-09T18:29:50.072" v="8857" actId="20577"/>
        <pc:sldMkLst>
          <pc:docMk/>
          <pc:sldMk cId="2361639836" sldId="2147469273"/>
        </pc:sldMkLst>
      </pc:sldChg>
      <pc:sldChg chg="add del">
        <pc:chgData name="Dennis Nørgaard" userId="464d57bc-fd6d-42f4-86c6-12f77a6b68bd" providerId="ADAL" clId="{4BA3041D-B5E0-4526-89CF-EF6AD606A305}" dt="2024-05-09T17:11:44.980" v="7584" actId="2696"/>
        <pc:sldMkLst>
          <pc:docMk/>
          <pc:sldMk cId="266569259" sldId="2147469274"/>
        </pc:sldMkLst>
      </pc:sldChg>
      <pc:sldChg chg="add del">
        <pc:chgData name="Dennis Nørgaard" userId="464d57bc-fd6d-42f4-86c6-12f77a6b68bd" providerId="ADAL" clId="{4BA3041D-B5E0-4526-89CF-EF6AD606A305}" dt="2024-05-09T17:06:57.774" v="7557" actId="47"/>
        <pc:sldMkLst>
          <pc:docMk/>
          <pc:sldMk cId="2804497307" sldId="2147469274"/>
        </pc:sldMkLst>
      </pc:sldChg>
      <pc:sldChg chg="addSp delSp modSp new mod modClrScheme chgLayout">
        <pc:chgData name="Dennis Nørgaard" userId="464d57bc-fd6d-42f4-86c6-12f77a6b68bd" providerId="ADAL" clId="{4BA3041D-B5E0-4526-89CF-EF6AD606A305}" dt="2024-05-09T18:33:01.495" v="8864" actId="20577"/>
        <pc:sldMkLst>
          <pc:docMk/>
          <pc:sldMk cId="2878985115" sldId="2147469275"/>
        </pc:sldMkLst>
      </pc:sldChg>
      <pc:sldChg chg="modSp add mod">
        <pc:chgData name="Dennis Nørgaard" userId="464d57bc-fd6d-42f4-86c6-12f77a6b68bd" providerId="ADAL" clId="{4BA3041D-B5E0-4526-89CF-EF6AD606A305}" dt="2024-05-09T18:07:07.460" v="8747" actId="20577"/>
        <pc:sldMkLst>
          <pc:docMk/>
          <pc:sldMk cId="731915122" sldId="2147469276"/>
        </pc:sldMkLst>
      </pc:sldChg>
      <pc:sldChg chg="add del">
        <pc:chgData name="Dennis Nørgaard" userId="464d57bc-fd6d-42f4-86c6-12f77a6b68bd" providerId="ADAL" clId="{4BA3041D-B5E0-4526-89CF-EF6AD606A305}" dt="2024-05-09T17:21:13.637" v="7652" actId="47"/>
        <pc:sldMkLst>
          <pc:docMk/>
          <pc:sldMk cId="2222858532" sldId="2147469276"/>
        </pc:sldMkLst>
      </pc:sldChg>
      <pc:sldChg chg="add del">
        <pc:chgData name="Dennis Nørgaard" userId="464d57bc-fd6d-42f4-86c6-12f77a6b68bd" providerId="ADAL" clId="{4BA3041D-B5E0-4526-89CF-EF6AD606A305}" dt="2024-05-09T18:05:03.026" v="8744" actId="2696"/>
        <pc:sldMkLst>
          <pc:docMk/>
          <pc:sldMk cId="137174800" sldId="2147469277"/>
        </pc:sldMkLst>
      </pc:sldChg>
      <pc:sldChg chg="modSp add del mod">
        <pc:chgData name="Dennis Nørgaard" userId="464d57bc-fd6d-42f4-86c6-12f77a6b68bd" providerId="ADAL" clId="{4BA3041D-B5E0-4526-89CF-EF6AD606A305}" dt="2024-05-09T18:25:43.314" v="8780" actId="20577"/>
        <pc:sldMkLst>
          <pc:docMk/>
          <pc:sldMk cId="1086982106" sldId="2147469277"/>
        </pc:sldMkLst>
      </pc:sldChg>
      <pc:sldMasterChg chg="del delSldLayout">
        <pc:chgData name="Dennis Nørgaard" userId="464d57bc-fd6d-42f4-86c6-12f77a6b68bd" providerId="ADAL" clId="{4BA3041D-B5E0-4526-89CF-EF6AD606A305}" dt="2024-05-07T15:25:18.125" v="5923" actId="47"/>
        <pc:sldMasterMkLst>
          <pc:docMk/>
          <pc:sldMasterMk cId="227445408" sldId="2147483845"/>
        </pc:sldMasterMkLst>
        <pc:sldLayoutChg chg="del">
          <pc:chgData name="Dennis Nørgaard" userId="464d57bc-fd6d-42f4-86c6-12f77a6b68bd" providerId="ADAL" clId="{4BA3041D-B5E0-4526-89CF-EF6AD606A305}" dt="2024-05-07T15:25:18.125" v="5923" actId="47"/>
          <pc:sldLayoutMkLst>
            <pc:docMk/>
            <pc:sldMasterMk cId="227445408" sldId="2147483845"/>
            <pc:sldLayoutMk cId="229848623" sldId="2147483846"/>
          </pc:sldLayoutMkLst>
        </pc:sldLayoutChg>
        <pc:sldLayoutChg chg="del">
          <pc:chgData name="Dennis Nørgaard" userId="464d57bc-fd6d-42f4-86c6-12f77a6b68bd" providerId="ADAL" clId="{4BA3041D-B5E0-4526-89CF-EF6AD606A305}" dt="2024-05-07T15:25:18.125" v="5923" actId="47"/>
          <pc:sldLayoutMkLst>
            <pc:docMk/>
            <pc:sldMasterMk cId="227445408" sldId="2147483845"/>
            <pc:sldLayoutMk cId="2939038254" sldId="2147483847"/>
          </pc:sldLayoutMkLst>
        </pc:sldLayoutChg>
        <pc:sldLayoutChg chg="del">
          <pc:chgData name="Dennis Nørgaard" userId="464d57bc-fd6d-42f4-86c6-12f77a6b68bd" providerId="ADAL" clId="{4BA3041D-B5E0-4526-89CF-EF6AD606A305}" dt="2024-05-07T15:25:18.125" v="5923" actId="47"/>
          <pc:sldLayoutMkLst>
            <pc:docMk/>
            <pc:sldMasterMk cId="227445408" sldId="2147483845"/>
            <pc:sldLayoutMk cId="4051490400" sldId="2147483848"/>
          </pc:sldLayoutMkLst>
        </pc:sldLayoutChg>
        <pc:sldLayoutChg chg="del">
          <pc:chgData name="Dennis Nørgaard" userId="464d57bc-fd6d-42f4-86c6-12f77a6b68bd" providerId="ADAL" clId="{4BA3041D-B5E0-4526-89CF-EF6AD606A305}" dt="2024-05-07T15:25:18.125" v="5923" actId="47"/>
          <pc:sldLayoutMkLst>
            <pc:docMk/>
            <pc:sldMasterMk cId="227445408" sldId="2147483845"/>
            <pc:sldLayoutMk cId="2104020967" sldId="2147483849"/>
          </pc:sldLayoutMkLst>
        </pc:sldLayoutChg>
        <pc:sldLayoutChg chg="del">
          <pc:chgData name="Dennis Nørgaard" userId="464d57bc-fd6d-42f4-86c6-12f77a6b68bd" providerId="ADAL" clId="{4BA3041D-B5E0-4526-89CF-EF6AD606A305}" dt="2024-05-07T15:25:18.125" v="5923" actId="47"/>
          <pc:sldLayoutMkLst>
            <pc:docMk/>
            <pc:sldMasterMk cId="227445408" sldId="2147483845"/>
            <pc:sldLayoutMk cId="3550345018" sldId="2147483850"/>
          </pc:sldLayoutMkLst>
        </pc:sldLayoutChg>
        <pc:sldLayoutChg chg="del">
          <pc:chgData name="Dennis Nørgaard" userId="464d57bc-fd6d-42f4-86c6-12f77a6b68bd" providerId="ADAL" clId="{4BA3041D-B5E0-4526-89CF-EF6AD606A305}" dt="2024-05-07T15:25:18.125" v="5923" actId="47"/>
          <pc:sldLayoutMkLst>
            <pc:docMk/>
            <pc:sldMasterMk cId="227445408" sldId="2147483845"/>
            <pc:sldLayoutMk cId="646105518" sldId="2147483851"/>
          </pc:sldLayoutMkLst>
        </pc:sldLayoutChg>
        <pc:sldLayoutChg chg="del">
          <pc:chgData name="Dennis Nørgaard" userId="464d57bc-fd6d-42f4-86c6-12f77a6b68bd" providerId="ADAL" clId="{4BA3041D-B5E0-4526-89CF-EF6AD606A305}" dt="2024-05-07T15:25:18.125" v="5923" actId="47"/>
          <pc:sldLayoutMkLst>
            <pc:docMk/>
            <pc:sldMasterMk cId="227445408" sldId="2147483845"/>
            <pc:sldLayoutMk cId="354803018" sldId="2147483852"/>
          </pc:sldLayoutMkLst>
        </pc:sldLayoutChg>
        <pc:sldLayoutChg chg="del">
          <pc:chgData name="Dennis Nørgaard" userId="464d57bc-fd6d-42f4-86c6-12f77a6b68bd" providerId="ADAL" clId="{4BA3041D-B5E0-4526-89CF-EF6AD606A305}" dt="2024-05-07T15:25:18.125" v="5923" actId="47"/>
          <pc:sldLayoutMkLst>
            <pc:docMk/>
            <pc:sldMasterMk cId="227445408" sldId="2147483845"/>
            <pc:sldLayoutMk cId="128016436" sldId="2147483853"/>
          </pc:sldLayoutMkLst>
        </pc:sldLayoutChg>
        <pc:sldLayoutChg chg="del">
          <pc:chgData name="Dennis Nørgaard" userId="464d57bc-fd6d-42f4-86c6-12f77a6b68bd" providerId="ADAL" clId="{4BA3041D-B5E0-4526-89CF-EF6AD606A305}" dt="2024-05-07T15:25:18.125" v="5923" actId="47"/>
          <pc:sldLayoutMkLst>
            <pc:docMk/>
            <pc:sldMasterMk cId="227445408" sldId="2147483845"/>
            <pc:sldLayoutMk cId="778382865" sldId="2147483854"/>
          </pc:sldLayoutMkLst>
        </pc:sldLayoutChg>
        <pc:sldLayoutChg chg="del">
          <pc:chgData name="Dennis Nørgaard" userId="464d57bc-fd6d-42f4-86c6-12f77a6b68bd" providerId="ADAL" clId="{4BA3041D-B5E0-4526-89CF-EF6AD606A305}" dt="2024-05-07T15:25:18.125" v="5923" actId="47"/>
          <pc:sldLayoutMkLst>
            <pc:docMk/>
            <pc:sldMasterMk cId="227445408" sldId="2147483845"/>
            <pc:sldLayoutMk cId="3775526477" sldId="2147483855"/>
          </pc:sldLayoutMkLst>
        </pc:sldLayoutChg>
        <pc:sldLayoutChg chg="del">
          <pc:chgData name="Dennis Nørgaard" userId="464d57bc-fd6d-42f4-86c6-12f77a6b68bd" providerId="ADAL" clId="{4BA3041D-B5E0-4526-89CF-EF6AD606A305}" dt="2024-05-07T15:25:18.125" v="5923" actId="47"/>
          <pc:sldLayoutMkLst>
            <pc:docMk/>
            <pc:sldMasterMk cId="227445408" sldId="2147483845"/>
            <pc:sldLayoutMk cId="91048848" sldId="2147483856"/>
          </pc:sldLayoutMkLst>
        </pc:sldLayoutChg>
      </pc:sldMasterChg>
      <pc:sldMasterChg chg="delSldLayout">
        <pc:chgData name="Dennis Nørgaard" userId="464d57bc-fd6d-42f4-86c6-12f77a6b68bd" providerId="ADAL" clId="{4BA3041D-B5E0-4526-89CF-EF6AD606A305}" dt="2024-05-07T15:25:18.125" v="5923" actId="47"/>
        <pc:sldMasterMkLst>
          <pc:docMk/>
          <pc:sldMasterMk cId="2982967271" sldId="2147483845"/>
        </pc:sldMasterMkLst>
        <pc:sldLayoutChg chg="del">
          <pc:chgData name="Dennis Nørgaard" userId="464d57bc-fd6d-42f4-86c6-12f77a6b68bd" providerId="ADAL" clId="{4BA3041D-B5E0-4526-89CF-EF6AD606A305}" dt="2024-05-07T15:25:18.125" v="5923" actId="47"/>
          <pc:sldLayoutMkLst>
            <pc:docMk/>
            <pc:sldMasterMk cId="2982967271" sldId="2147483845"/>
            <pc:sldLayoutMk cId="2667646298" sldId="2147483843"/>
          </pc:sldLayoutMkLst>
        </pc:sldLayoutChg>
      </pc:sldMasterChg>
    </pc:docChg>
  </pc:docChgLst>
  <pc:docChgLst>
    <pc:chgData name="Dennis Nørgaard" userId="464d57bc-fd6d-42f4-86c6-12f77a6b68bd" providerId="ADAL" clId="{F014233E-9E29-4065-ADEE-EE344841CEFF}"/>
    <pc:docChg chg="undo redo custSel addSld delSld modSld sldOrd">
      <pc:chgData name="Dennis Nørgaard" userId="464d57bc-fd6d-42f4-86c6-12f77a6b68bd" providerId="ADAL" clId="{F014233E-9E29-4065-ADEE-EE344841CEFF}" dt="2024-06-12T16:08:30.893" v="11408" actId="1076"/>
      <pc:docMkLst>
        <pc:docMk/>
      </pc:docMkLst>
      <pc:sldChg chg="addSp delSp modSp mod">
        <pc:chgData name="Dennis Nørgaard" userId="464d57bc-fd6d-42f4-86c6-12f77a6b68bd" providerId="ADAL" clId="{F014233E-9E29-4065-ADEE-EE344841CEFF}" dt="2024-06-12T16:08:30.893" v="11408" actId="1076"/>
        <pc:sldMkLst>
          <pc:docMk/>
          <pc:sldMk cId="137341578" sldId="2147469218"/>
        </pc:sldMkLst>
      </pc:sldChg>
      <pc:sldChg chg="addSp delSp modSp del mod ord delAnim">
        <pc:chgData name="Dennis Nørgaard" userId="464d57bc-fd6d-42f4-86c6-12f77a6b68bd" providerId="ADAL" clId="{F014233E-9E29-4065-ADEE-EE344841CEFF}" dt="2024-06-12T13:14:01.241" v="10613" actId="47"/>
        <pc:sldMkLst>
          <pc:docMk/>
          <pc:sldMk cId="2930104011" sldId="2147469228"/>
        </pc:sldMkLst>
      </pc:sldChg>
      <pc:sldChg chg="del ord">
        <pc:chgData name="Dennis Nørgaard" userId="464d57bc-fd6d-42f4-86c6-12f77a6b68bd" providerId="ADAL" clId="{F014233E-9E29-4065-ADEE-EE344841CEFF}" dt="2024-06-12T15:12:05.190" v="11155" actId="47"/>
        <pc:sldMkLst>
          <pc:docMk/>
          <pc:sldMk cId="2865873736" sldId="2147469230"/>
        </pc:sldMkLst>
      </pc:sldChg>
      <pc:sldChg chg="del ord">
        <pc:chgData name="Dennis Nørgaard" userId="464d57bc-fd6d-42f4-86c6-12f77a6b68bd" providerId="ADAL" clId="{F014233E-9E29-4065-ADEE-EE344841CEFF}" dt="2024-06-12T15:12:05.190" v="11155" actId="47"/>
        <pc:sldMkLst>
          <pc:docMk/>
          <pc:sldMk cId="2871288219" sldId="2147469231"/>
        </pc:sldMkLst>
      </pc:sldChg>
      <pc:sldChg chg="addSp delSp modSp del mod ord">
        <pc:chgData name="Dennis Nørgaard" userId="464d57bc-fd6d-42f4-86c6-12f77a6b68bd" providerId="ADAL" clId="{F014233E-9E29-4065-ADEE-EE344841CEFF}" dt="2024-06-12T15:12:05.190" v="11155" actId="47"/>
        <pc:sldMkLst>
          <pc:docMk/>
          <pc:sldMk cId="757613779" sldId="2147469232"/>
        </pc:sldMkLst>
      </pc:sldChg>
      <pc:sldChg chg="del ord">
        <pc:chgData name="Dennis Nørgaard" userId="464d57bc-fd6d-42f4-86c6-12f77a6b68bd" providerId="ADAL" clId="{F014233E-9E29-4065-ADEE-EE344841CEFF}" dt="2024-06-12T15:12:05.190" v="11155" actId="47"/>
        <pc:sldMkLst>
          <pc:docMk/>
          <pc:sldMk cId="2614834519" sldId="2147469233"/>
        </pc:sldMkLst>
      </pc:sldChg>
      <pc:sldChg chg="del ord">
        <pc:chgData name="Dennis Nørgaard" userId="464d57bc-fd6d-42f4-86c6-12f77a6b68bd" providerId="ADAL" clId="{F014233E-9E29-4065-ADEE-EE344841CEFF}" dt="2024-06-12T15:12:05.190" v="11155" actId="47"/>
        <pc:sldMkLst>
          <pc:docMk/>
          <pc:sldMk cId="2637627590" sldId="2147469234"/>
        </pc:sldMkLst>
      </pc:sldChg>
      <pc:sldChg chg="del ord">
        <pc:chgData name="Dennis Nørgaard" userId="464d57bc-fd6d-42f4-86c6-12f77a6b68bd" providerId="ADAL" clId="{F014233E-9E29-4065-ADEE-EE344841CEFF}" dt="2024-06-12T15:12:05.190" v="11155" actId="47"/>
        <pc:sldMkLst>
          <pc:docMk/>
          <pc:sldMk cId="2906632444" sldId="2147469235"/>
        </pc:sldMkLst>
      </pc:sldChg>
      <pc:sldChg chg="del ord">
        <pc:chgData name="Dennis Nørgaard" userId="464d57bc-fd6d-42f4-86c6-12f77a6b68bd" providerId="ADAL" clId="{F014233E-9E29-4065-ADEE-EE344841CEFF}" dt="2024-06-12T15:12:05.190" v="11155" actId="47"/>
        <pc:sldMkLst>
          <pc:docMk/>
          <pc:sldMk cId="2612607357" sldId="2147469236"/>
        </pc:sldMkLst>
      </pc:sldChg>
      <pc:sldChg chg="modSp del mod ord">
        <pc:chgData name="Dennis Nørgaard" userId="464d57bc-fd6d-42f4-86c6-12f77a6b68bd" providerId="ADAL" clId="{F014233E-9E29-4065-ADEE-EE344841CEFF}" dt="2024-06-12T15:12:05.190" v="11155" actId="47"/>
        <pc:sldMkLst>
          <pc:docMk/>
          <pc:sldMk cId="549625882" sldId="2147469237"/>
        </pc:sldMkLst>
      </pc:sldChg>
      <pc:sldChg chg="del ord">
        <pc:chgData name="Dennis Nørgaard" userId="464d57bc-fd6d-42f4-86c6-12f77a6b68bd" providerId="ADAL" clId="{F014233E-9E29-4065-ADEE-EE344841CEFF}" dt="2024-06-12T15:12:05.190" v="11155" actId="47"/>
        <pc:sldMkLst>
          <pc:docMk/>
          <pc:sldMk cId="1795271781" sldId="2147469238"/>
        </pc:sldMkLst>
      </pc:sldChg>
      <pc:sldChg chg="del ord">
        <pc:chgData name="Dennis Nørgaard" userId="464d57bc-fd6d-42f4-86c6-12f77a6b68bd" providerId="ADAL" clId="{F014233E-9E29-4065-ADEE-EE344841CEFF}" dt="2024-06-12T15:12:05.190" v="11155" actId="47"/>
        <pc:sldMkLst>
          <pc:docMk/>
          <pc:sldMk cId="241805699" sldId="2147469239"/>
        </pc:sldMkLst>
      </pc:sldChg>
      <pc:sldChg chg="del ord">
        <pc:chgData name="Dennis Nørgaard" userId="464d57bc-fd6d-42f4-86c6-12f77a6b68bd" providerId="ADAL" clId="{F014233E-9E29-4065-ADEE-EE344841CEFF}" dt="2024-06-12T15:12:05.190" v="11155" actId="47"/>
        <pc:sldMkLst>
          <pc:docMk/>
          <pc:sldMk cId="1367947412" sldId="2147469240"/>
        </pc:sldMkLst>
      </pc:sldChg>
      <pc:sldChg chg="del ord">
        <pc:chgData name="Dennis Nørgaard" userId="464d57bc-fd6d-42f4-86c6-12f77a6b68bd" providerId="ADAL" clId="{F014233E-9E29-4065-ADEE-EE344841CEFF}" dt="2024-06-12T15:12:05.190" v="11155" actId="47"/>
        <pc:sldMkLst>
          <pc:docMk/>
          <pc:sldMk cId="3632522581" sldId="2147469241"/>
        </pc:sldMkLst>
      </pc:sldChg>
      <pc:sldChg chg="del ord">
        <pc:chgData name="Dennis Nørgaard" userId="464d57bc-fd6d-42f4-86c6-12f77a6b68bd" providerId="ADAL" clId="{F014233E-9E29-4065-ADEE-EE344841CEFF}" dt="2024-06-12T15:12:05.190" v="11155" actId="47"/>
        <pc:sldMkLst>
          <pc:docMk/>
          <pc:sldMk cId="3122751398" sldId="2147469243"/>
        </pc:sldMkLst>
      </pc:sldChg>
      <pc:sldChg chg="del ord">
        <pc:chgData name="Dennis Nørgaard" userId="464d57bc-fd6d-42f4-86c6-12f77a6b68bd" providerId="ADAL" clId="{F014233E-9E29-4065-ADEE-EE344841CEFF}" dt="2024-06-12T15:12:05.190" v="11155" actId="47"/>
        <pc:sldMkLst>
          <pc:docMk/>
          <pc:sldMk cId="2074089863" sldId="2147469246"/>
        </pc:sldMkLst>
      </pc:sldChg>
      <pc:sldChg chg="del">
        <pc:chgData name="Dennis Nørgaard" userId="464d57bc-fd6d-42f4-86c6-12f77a6b68bd" providerId="ADAL" clId="{F014233E-9E29-4065-ADEE-EE344841CEFF}" dt="2024-06-12T15:12:05.190" v="11155" actId="47"/>
        <pc:sldMkLst>
          <pc:docMk/>
          <pc:sldMk cId="335871879" sldId="2147469247"/>
        </pc:sldMkLst>
      </pc:sldChg>
      <pc:sldChg chg="modSp del ord">
        <pc:chgData name="Dennis Nørgaard" userId="464d57bc-fd6d-42f4-86c6-12f77a6b68bd" providerId="ADAL" clId="{F014233E-9E29-4065-ADEE-EE344841CEFF}" dt="2024-06-06T14:00:16.292" v="2315" actId="2696"/>
        <pc:sldMkLst>
          <pc:docMk/>
          <pc:sldMk cId="1826723344" sldId="2147469247"/>
        </pc:sldMkLst>
      </pc:sldChg>
      <pc:sldChg chg="modSp mod">
        <pc:chgData name="Dennis Nørgaard" userId="464d57bc-fd6d-42f4-86c6-12f77a6b68bd" providerId="ADAL" clId="{F014233E-9E29-4065-ADEE-EE344841CEFF}" dt="2024-06-12T15:32:58.546" v="11285" actId="14100"/>
        <pc:sldMkLst>
          <pc:docMk/>
          <pc:sldMk cId="1183818443" sldId="2147469248"/>
        </pc:sldMkLst>
      </pc:sldChg>
      <pc:sldChg chg="modSp mod">
        <pc:chgData name="Dennis Nørgaard" userId="464d57bc-fd6d-42f4-86c6-12f77a6b68bd" providerId="ADAL" clId="{F014233E-9E29-4065-ADEE-EE344841CEFF}" dt="2024-05-30T09:19:26.460" v="127" actId="20577"/>
        <pc:sldMkLst>
          <pc:docMk/>
          <pc:sldMk cId="453932795" sldId="2147469249"/>
        </pc:sldMkLst>
      </pc:sldChg>
      <pc:sldChg chg="modSp del mod">
        <pc:chgData name="Dennis Nørgaard" userId="464d57bc-fd6d-42f4-86c6-12f77a6b68bd" providerId="ADAL" clId="{F014233E-9E29-4065-ADEE-EE344841CEFF}" dt="2024-06-10T15:57:47.821" v="6595" actId="47"/>
        <pc:sldMkLst>
          <pc:docMk/>
          <pc:sldMk cId="2959970111" sldId="2147469250"/>
        </pc:sldMkLst>
      </pc:sldChg>
      <pc:sldChg chg="del ord">
        <pc:chgData name="Dennis Nørgaard" userId="464d57bc-fd6d-42f4-86c6-12f77a6b68bd" providerId="ADAL" clId="{F014233E-9E29-4065-ADEE-EE344841CEFF}" dt="2024-06-12T15:12:05.190" v="11155" actId="47"/>
        <pc:sldMkLst>
          <pc:docMk/>
          <pc:sldMk cId="1363248593" sldId="2147469254"/>
        </pc:sldMkLst>
      </pc:sldChg>
      <pc:sldChg chg="del ord">
        <pc:chgData name="Dennis Nørgaard" userId="464d57bc-fd6d-42f4-86c6-12f77a6b68bd" providerId="ADAL" clId="{F014233E-9E29-4065-ADEE-EE344841CEFF}" dt="2024-06-12T15:12:05.190" v="11155" actId="47"/>
        <pc:sldMkLst>
          <pc:docMk/>
          <pc:sldMk cId="3501405227" sldId="2147469255"/>
        </pc:sldMkLst>
      </pc:sldChg>
      <pc:sldChg chg="addSp delSp modSp mod">
        <pc:chgData name="Dennis Nørgaard" userId="464d57bc-fd6d-42f4-86c6-12f77a6b68bd" providerId="ADAL" clId="{F014233E-9E29-4065-ADEE-EE344841CEFF}" dt="2024-06-10T16:39:50.591" v="6972" actId="1038"/>
        <pc:sldMkLst>
          <pc:docMk/>
          <pc:sldMk cId="1448866185" sldId="2147469256"/>
        </pc:sldMkLst>
      </pc:sldChg>
      <pc:sldChg chg="addSp delSp modSp mod">
        <pc:chgData name="Dennis Nørgaard" userId="464d57bc-fd6d-42f4-86c6-12f77a6b68bd" providerId="ADAL" clId="{F014233E-9E29-4065-ADEE-EE344841CEFF}" dt="2024-06-10T16:40:08.544" v="6981" actId="1038"/>
        <pc:sldMkLst>
          <pc:docMk/>
          <pc:sldMk cId="2331113555" sldId="2147469258"/>
        </pc:sldMkLst>
      </pc:sldChg>
      <pc:sldChg chg="addSp delSp modSp mod">
        <pc:chgData name="Dennis Nørgaard" userId="464d57bc-fd6d-42f4-86c6-12f77a6b68bd" providerId="ADAL" clId="{F014233E-9E29-4065-ADEE-EE344841CEFF}" dt="2024-06-10T16:32:41.747" v="6927" actId="478"/>
        <pc:sldMkLst>
          <pc:docMk/>
          <pc:sldMk cId="1573865816" sldId="2147469259"/>
        </pc:sldMkLst>
      </pc:sldChg>
      <pc:sldChg chg="addSp delSp modSp mod delAnim modAnim">
        <pc:chgData name="Dennis Nørgaard" userId="464d57bc-fd6d-42f4-86c6-12f77a6b68bd" providerId="ADAL" clId="{F014233E-9E29-4065-ADEE-EE344841CEFF}" dt="2024-06-10T16:41:53.651" v="7088" actId="1037"/>
        <pc:sldMkLst>
          <pc:docMk/>
          <pc:sldMk cId="2100844452" sldId="2147469260"/>
        </pc:sldMkLst>
      </pc:sldChg>
      <pc:sldChg chg="addSp delSp modSp mod">
        <pc:chgData name="Dennis Nørgaard" userId="464d57bc-fd6d-42f4-86c6-12f77a6b68bd" providerId="ADAL" clId="{F014233E-9E29-4065-ADEE-EE344841CEFF}" dt="2024-06-10T16:40:23.394" v="6988" actId="1037"/>
        <pc:sldMkLst>
          <pc:docMk/>
          <pc:sldMk cId="3118764508" sldId="2147469261"/>
        </pc:sldMkLst>
      </pc:sldChg>
      <pc:sldChg chg="modSp del mod">
        <pc:chgData name="Dennis Nørgaard" userId="464d57bc-fd6d-42f4-86c6-12f77a6b68bd" providerId="ADAL" clId="{F014233E-9E29-4065-ADEE-EE344841CEFF}" dt="2024-06-06T10:52:07.458" v="1789" actId="47"/>
        <pc:sldMkLst>
          <pc:docMk/>
          <pc:sldMk cId="906866681" sldId="2147469270"/>
        </pc:sldMkLst>
      </pc:sldChg>
      <pc:sldChg chg="modSp mod">
        <pc:chgData name="Dennis Nørgaard" userId="464d57bc-fd6d-42f4-86c6-12f77a6b68bd" providerId="ADAL" clId="{F014233E-9E29-4065-ADEE-EE344841CEFF}" dt="2024-05-30T08:41:49.920" v="105" actId="20577"/>
        <pc:sldMkLst>
          <pc:docMk/>
          <pc:sldMk cId="4089816111" sldId="2147469272"/>
        </pc:sldMkLst>
      </pc:sldChg>
      <pc:sldChg chg="modSp mod">
        <pc:chgData name="Dennis Nørgaard" userId="464d57bc-fd6d-42f4-86c6-12f77a6b68bd" providerId="ADAL" clId="{F014233E-9E29-4065-ADEE-EE344841CEFF}" dt="2024-06-12T15:48:07.644" v="11333" actId="20577"/>
        <pc:sldMkLst>
          <pc:docMk/>
          <pc:sldMk cId="2361639836" sldId="2147469273"/>
        </pc:sldMkLst>
      </pc:sldChg>
      <pc:sldChg chg="modSp del mod ord">
        <pc:chgData name="Dennis Nørgaard" userId="464d57bc-fd6d-42f4-86c6-12f77a6b68bd" providerId="ADAL" clId="{F014233E-9E29-4065-ADEE-EE344841CEFF}" dt="2024-06-04T13:17:15.295" v="1155" actId="47"/>
        <pc:sldMkLst>
          <pc:docMk/>
          <pc:sldMk cId="2878985115" sldId="2147469275"/>
        </pc:sldMkLst>
      </pc:sldChg>
      <pc:sldChg chg="modSp mod">
        <pc:chgData name="Dennis Nørgaard" userId="464d57bc-fd6d-42f4-86c6-12f77a6b68bd" providerId="ADAL" clId="{F014233E-9E29-4065-ADEE-EE344841CEFF}" dt="2024-06-12T15:33:03.368" v="11286" actId="14100"/>
        <pc:sldMkLst>
          <pc:docMk/>
          <pc:sldMk cId="731915122" sldId="2147469276"/>
        </pc:sldMkLst>
      </pc:sldChg>
      <pc:sldChg chg="modSp del mod">
        <pc:chgData name="Dennis Nørgaard" userId="464d57bc-fd6d-42f4-86c6-12f77a6b68bd" providerId="ADAL" clId="{F014233E-9E29-4065-ADEE-EE344841CEFF}" dt="2024-06-10T16:18:45.745" v="6868" actId="2696"/>
        <pc:sldMkLst>
          <pc:docMk/>
          <pc:sldMk cId="1086982106" sldId="2147469277"/>
        </pc:sldMkLst>
      </pc:sldChg>
      <pc:sldChg chg="modSp add mod ord">
        <pc:chgData name="Dennis Nørgaard" userId="464d57bc-fd6d-42f4-86c6-12f77a6b68bd" providerId="ADAL" clId="{F014233E-9E29-4065-ADEE-EE344841CEFF}" dt="2024-05-30T08:41:03.216" v="100" actId="6549"/>
        <pc:sldMkLst>
          <pc:docMk/>
          <pc:sldMk cId="1680455150" sldId="2147469278"/>
        </pc:sldMkLst>
      </pc:sldChg>
      <pc:sldChg chg="modSp add del mod">
        <pc:chgData name="Dennis Nørgaard" userId="464d57bc-fd6d-42f4-86c6-12f77a6b68bd" providerId="ADAL" clId="{F014233E-9E29-4065-ADEE-EE344841CEFF}" dt="2024-06-12T13:29:07.379" v="11154" actId="47"/>
        <pc:sldMkLst>
          <pc:docMk/>
          <pc:sldMk cId="2558384039" sldId="2147469279"/>
        </pc:sldMkLst>
      </pc:sldChg>
      <pc:sldChg chg="modSp add del mod">
        <pc:chgData name="Dennis Nørgaard" userId="464d57bc-fd6d-42f4-86c6-12f77a6b68bd" providerId="ADAL" clId="{F014233E-9E29-4065-ADEE-EE344841CEFF}" dt="2024-06-12T13:29:07.379" v="11154" actId="47"/>
        <pc:sldMkLst>
          <pc:docMk/>
          <pc:sldMk cId="3395155535" sldId="2147469280"/>
        </pc:sldMkLst>
      </pc:sldChg>
      <pc:sldChg chg="modSp add del mod">
        <pc:chgData name="Dennis Nørgaard" userId="464d57bc-fd6d-42f4-86c6-12f77a6b68bd" providerId="ADAL" clId="{F014233E-9E29-4065-ADEE-EE344841CEFF}" dt="2024-06-12T15:15:28.326" v="11163" actId="20577"/>
        <pc:sldMkLst>
          <pc:docMk/>
          <pc:sldMk cId="790438477" sldId="2147469281"/>
        </pc:sldMkLst>
      </pc:sldChg>
      <pc:sldChg chg="modSp add del mod ord">
        <pc:chgData name="Dennis Nørgaard" userId="464d57bc-fd6d-42f4-86c6-12f77a6b68bd" providerId="ADAL" clId="{F014233E-9E29-4065-ADEE-EE344841CEFF}" dt="2024-06-12T15:48:45.058" v="11334" actId="47"/>
        <pc:sldMkLst>
          <pc:docMk/>
          <pc:sldMk cId="919005361" sldId="2147469282"/>
        </pc:sldMkLst>
      </pc:sldChg>
      <pc:sldChg chg="modSp add mod">
        <pc:chgData name="Dennis Nørgaard" userId="464d57bc-fd6d-42f4-86c6-12f77a6b68bd" providerId="ADAL" clId="{F014233E-9E29-4065-ADEE-EE344841CEFF}" dt="2024-06-12T15:50:08.530" v="11354" actId="20577"/>
        <pc:sldMkLst>
          <pc:docMk/>
          <pc:sldMk cId="2960843466" sldId="2147469283"/>
        </pc:sldMkLst>
      </pc:sldChg>
      <pc:sldChg chg="modSp add mod ord">
        <pc:chgData name="Dennis Nørgaard" userId="464d57bc-fd6d-42f4-86c6-12f77a6b68bd" providerId="ADAL" clId="{F014233E-9E29-4065-ADEE-EE344841CEFF}" dt="2024-06-07T10:55:26.817" v="4364" actId="20577"/>
        <pc:sldMkLst>
          <pc:docMk/>
          <pc:sldMk cId="119421749" sldId="2147469284"/>
        </pc:sldMkLst>
      </pc:sldChg>
      <pc:sldChg chg="modSp add del mod">
        <pc:chgData name="Dennis Nørgaard" userId="464d57bc-fd6d-42f4-86c6-12f77a6b68bd" providerId="ADAL" clId="{F014233E-9E29-4065-ADEE-EE344841CEFF}" dt="2024-06-04T09:24:52.746" v="549" actId="2890"/>
        <pc:sldMkLst>
          <pc:docMk/>
          <pc:sldMk cId="2161045591" sldId="2147469284"/>
        </pc:sldMkLst>
      </pc:sldChg>
      <pc:sldChg chg="new del">
        <pc:chgData name="Dennis Nørgaard" userId="464d57bc-fd6d-42f4-86c6-12f77a6b68bd" providerId="ADAL" clId="{F014233E-9E29-4065-ADEE-EE344841CEFF}" dt="2024-06-04T09:15:50.221" v="509" actId="680"/>
        <pc:sldMkLst>
          <pc:docMk/>
          <pc:sldMk cId="2581516512" sldId="2147469284"/>
        </pc:sldMkLst>
      </pc:sldChg>
      <pc:sldChg chg="addSp delSp modSp add del mod ord addAnim delAnim">
        <pc:chgData name="Dennis Nørgaard" userId="464d57bc-fd6d-42f4-86c6-12f77a6b68bd" providerId="ADAL" clId="{F014233E-9E29-4065-ADEE-EE344841CEFF}" dt="2024-06-12T15:12:05.190" v="11155" actId="47"/>
        <pc:sldMkLst>
          <pc:docMk/>
          <pc:sldMk cId="1749387662" sldId="2147469285"/>
        </pc:sldMkLst>
      </pc:sldChg>
      <pc:sldChg chg="add del ord">
        <pc:chgData name="Dennis Nørgaard" userId="464d57bc-fd6d-42f4-86c6-12f77a6b68bd" providerId="ADAL" clId="{F014233E-9E29-4065-ADEE-EE344841CEFF}" dt="2024-06-04T13:25:55.357" v="1207" actId="47"/>
        <pc:sldMkLst>
          <pc:docMk/>
          <pc:sldMk cId="3525299921" sldId="2147469285"/>
        </pc:sldMkLst>
      </pc:sldChg>
      <pc:sldChg chg="addSp delSp modSp add del mod ord delAnim modAnim">
        <pc:chgData name="Dennis Nørgaard" userId="464d57bc-fd6d-42f4-86c6-12f77a6b68bd" providerId="ADAL" clId="{F014233E-9E29-4065-ADEE-EE344841CEFF}" dt="2024-06-06T11:16:25.639" v="2086" actId="47"/>
        <pc:sldMkLst>
          <pc:docMk/>
          <pc:sldMk cId="3560320920" sldId="2147469286"/>
        </pc:sldMkLst>
      </pc:sldChg>
      <pc:sldChg chg="addSp delSp modSp add del mod ord delAnim modAnim">
        <pc:chgData name="Dennis Nørgaard" userId="464d57bc-fd6d-42f4-86c6-12f77a6b68bd" providerId="ADAL" clId="{F014233E-9E29-4065-ADEE-EE344841CEFF}" dt="2024-06-12T15:12:05.190" v="11155" actId="47"/>
        <pc:sldMkLst>
          <pc:docMk/>
          <pc:sldMk cId="1003728502" sldId="2147469287"/>
        </pc:sldMkLst>
      </pc:sldChg>
      <pc:sldChg chg="addSp modSp new del mod modAnim">
        <pc:chgData name="Dennis Nørgaard" userId="464d57bc-fd6d-42f4-86c6-12f77a6b68bd" providerId="ADAL" clId="{F014233E-9E29-4065-ADEE-EE344841CEFF}" dt="2024-06-06T10:52:19.138" v="1792" actId="47"/>
        <pc:sldMkLst>
          <pc:docMk/>
          <pc:sldMk cId="759248972" sldId="2147469288"/>
        </pc:sldMkLst>
      </pc:sldChg>
      <pc:sldChg chg="modSp add mod">
        <pc:chgData name="Dennis Nørgaard" userId="464d57bc-fd6d-42f4-86c6-12f77a6b68bd" providerId="ADAL" clId="{F014233E-9E29-4065-ADEE-EE344841CEFF}" dt="2024-06-12T15:32:54.812" v="11284" actId="14100"/>
        <pc:sldMkLst>
          <pc:docMk/>
          <pc:sldMk cId="1639614735" sldId="2147469289"/>
        </pc:sldMkLst>
      </pc:sldChg>
      <pc:sldChg chg="modSp add del mod">
        <pc:chgData name="Dennis Nørgaard" userId="464d57bc-fd6d-42f4-86c6-12f77a6b68bd" providerId="ADAL" clId="{F014233E-9E29-4065-ADEE-EE344841CEFF}" dt="2024-06-12T15:12:05.190" v="11155" actId="47"/>
        <pc:sldMkLst>
          <pc:docMk/>
          <pc:sldMk cId="3545620451" sldId="2147469290"/>
        </pc:sldMkLst>
      </pc:sldChg>
      <pc:sldChg chg="del">
        <pc:chgData name="Dennis Nørgaard" userId="464d57bc-fd6d-42f4-86c6-12f77a6b68bd" providerId="ADAL" clId="{F014233E-9E29-4065-ADEE-EE344841CEFF}" dt="2024-06-12T15:12:05.190" v="11155" actId="47"/>
        <pc:sldMkLst>
          <pc:docMk/>
          <pc:sldMk cId="236233106" sldId="2147469291"/>
        </pc:sldMkLst>
      </pc:sldChg>
      <pc:sldChg chg="delSp modSp add del mod ord delAnim">
        <pc:chgData name="Dennis Nørgaard" userId="464d57bc-fd6d-42f4-86c6-12f77a6b68bd" providerId="ADAL" clId="{F014233E-9E29-4065-ADEE-EE344841CEFF}" dt="2024-06-06T14:00:16.292" v="2315" actId="2696"/>
        <pc:sldMkLst>
          <pc:docMk/>
          <pc:sldMk cId="1350817405" sldId="2147469291"/>
        </pc:sldMkLst>
      </pc:sldChg>
      <pc:sldChg chg="add del">
        <pc:chgData name="Dennis Nørgaard" userId="464d57bc-fd6d-42f4-86c6-12f77a6b68bd" providerId="ADAL" clId="{F014233E-9E29-4065-ADEE-EE344841CEFF}" dt="2024-06-06T11:15:47.263" v="2085" actId="47"/>
        <pc:sldMkLst>
          <pc:docMk/>
          <pc:sldMk cId="3747803509" sldId="2147469292"/>
        </pc:sldMkLst>
      </pc:sldChg>
      <pc:sldChg chg="addSp delSp modSp add mod ord delAnim modAnim">
        <pc:chgData name="Dennis Nørgaard" userId="464d57bc-fd6d-42f4-86c6-12f77a6b68bd" providerId="ADAL" clId="{F014233E-9E29-4065-ADEE-EE344841CEFF}" dt="2024-06-12T15:34:21.627" v="11295" actId="14100"/>
        <pc:sldMkLst>
          <pc:docMk/>
          <pc:sldMk cId="149081110" sldId="2147469293"/>
        </pc:sldMkLst>
      </pc:sldChg>
      <pc:sldChg chg="addSp delSp modSp add mod ord modAnim">
        <pc:chgData name="Dennis Nørgaard" userId="464d57bc-fd6d-42f4-86c6-12f77a6b68bd" providerId="ADAL" clId="{F014233E-9E29-4065-ADEE-EE344841CEFF}" dt="2024-06-12T15:34:27.304" v="11296" actId="14100"/>
        <pc:sldMkLst>
          <pc:docMk/>
          <pc:sldMk cId="1112927812" sldId="2147469294"/>
        </pc:sldMkLst>
      </pc:sldChg>
      <pc:sldChg chg="addSp delSp modSp add mod ord modAnim">
        <pc:chgData name="Dennis Nørgaard" userId="464d57bc-fd6d-42f4-86c6-12f77a6b68bd" providerId="ADAL" clId="{F014233E-9E29-4065-ADEE-EE344841CEFF}" dt="2024-06-12T15:35:10.123" v="11298" actId="123"/>
        <pc:sldMkLst>
          <pc:docMk/>
          <pc:sldMk cId="3933755889" sldId="2147469295"/>
        </pc:sldMkLst>
      </pc:sldChg>
      <pc:sldChg chg="addSp delSp modSp add del mod ord">
        <pc:chgData name="Dennis Nørgaard" userId="464d57bc-fd6d-42f4-86c6-12f77a6b68bd" providerId="ADAL" clId="{F014233E-9E29-4065-ADEE-EE344841CEFF}" dt="2024-06-07T10:28:22.854" v="4016" actId="47"/>
        <pc:sldMkLst>
          <pc:docMk/>
          <pc:sldMk cId="1817386957" sldId="2147469296"/>
        </pc:sldMkLst>
      </pc:sldChg>
      <pc:sldChg chg="modSp del mod">
        <pc:chgData name="Dennis Nørgaard" userId="464d57bc-fd6d-42f4-86c6-12f77a6b68bd" providerId="ADAL" clId="{F014233E-9E29-4065-ADEE-EE344841CEFF}" dt="2024-06-12T15:12:05.190" v="11155" actId="47"/>
        <pc:sldMkLst>
          <pc:docMk/>
          <pc:sldMk cId="745647128" sldId="2147469297"/>
        </pc:sldMkLst>
      </pc:sldChg>
      <pc:sldChg chg="addSp delSp modSp add del mod ord delAnim modAnim">
        <pc:chgData name="Dennis Nørgaard" userId="464d57bc-fd6d-42f4-86c6-12f77a6b68bd" providerId="ADAL" clId="{F014233E-9E29-4065-ADEE-EE344841CEFF}" dt="2024-06-06T15:14:50.790" v="3764" actId="2696"/>
        <pc:sldMkLst>
          <pc:docMk/>
          <pc:sldMk cId="993122432" sldId="2147469297"/>
        </pc:sldMkLst>
      </pc:sldChg>
      <pc:sldChg chg="addSp delSp modSp add del mod">
        <pc:chgData name="Dennis Nørgaard" userId="464d57bc-fd6d-42f4-86c6-12f77a6b68bd" providerId="ADAL" clId="{F014233E-9E29-4065-ADEE-EE344841CEFF}" dt="2024-06-06T14:49:26.900" v="3117" actId="47"/>
        <pc:sldMkLst>
          <pc:docMk/>
          <pc:sldMk cId="1153949135" sldId="2147469298"/>
        </pc:sldMkLst>
      </pc:sldChg>
      <pc:sldChg chg="modSp add del mod">
        <pc:chgData name="Dennis Nørgaard" userId="464d57bc-fd6d-42f4-86c6-12f77a6b68bd" providerId="ADAL" clId="{F014233E-9E29-4065-ADEE-EE344841CEFF}" dt="2024-06-12T15:12:05.190" v="11155" actId="47"/>
        <pc:sldMkLst>
          <pc:docMk/>
          <pc:sldMk cId="4272273842" sldId="2147469298"/>
        </pc:sldMkLst>
      </pc:sldChg>
      <pc:sldChg chg="modSp del mod">
        <pc:chgData name="Dennis Nørgaard" userId="464d57bc-fd6d-42f4-86c6-12f77a6b68bd" providerId="ADAL" clId="{F014233E-9E29-4065-ADEE-EE344841CEFF}" dt="2024-06-07T10:29:00.372" v="4021" actId="47"/>
        <pc:sldMkLst>
          <pc:docMk/>
          <pc:sldMk cId="254741376" sldId="2147469299"/>
        </pc:sldMkLst>
      </pc:sldChg>
      <pc:sldChg chg="addSp delSp modSp add mod modAnim">
        <pc:chgData name="Dennis Nørgaard" userId="464d57bc-fd6d-42f4-86c6-12f77a6b68bd" providerId="ADAL" clId="{F014233E-9E29-4065-ADEE-EE344841CEFF}" dt="2024-06-12T15:33:28.577" v="11288" actId="14100"/>
        <pc:sldMkLst>
          <pc:docMk/>
          <pc:sldMk cId="1235093774" sldId="2147469300"/>
        </pc:sldMkLst>
      </pc:sldChg>
      <pc:sldChg chg="addSp delSp modSp add del mod ord delAnim modAnim">
        <pc:chgData name="Dennis Nørgaard" userId="464d57bc-fd6d-42f4-86c6-12f77a6b68bd" providerId="ADAL" clId="{F014233E-9E29-4065-ADEE-EE344841CEFF}" dt="2024-06-10T16:13:17.896" v="6843" actId="47"/>
        <pc:sldMkLst>
          <pc:docMk/>
          <pc:sldMk cId="4001635425" sldId="2147469301"/>
        </pc:sldMkLst>
      </pc:sldChg>
      <pc:sldChg chg="modSp add del mod ord">
        <pc:chgData name="Dennis Nørgaard" userId="464d57bc-fd6d-42f4-86c6-12f77a6b68bd" providerId="ADAL" clId="{F014233E-9E29-4065-ADEE-EE344841CEFF}" dt="2024-06-07T10:29:21.738" v="4022" actId="47"/>
        <pc:sldMkLst>
          <pc:docMk/>
          <pc:sldMk cId="4180047175" sldId="2147469301"/>
        </pc:sldMkLst>
      </pc:sldChg>
      <pc:sldChg chg="add del">
        <pc:chgData name="Dennis Nørgaard" userId="464d57bc-fd6d-42f4-86c6-12f77a6b68bd" providerId="ADAL" clId="{F014233E-9E29-4065-ADEE-EE344841CEFF}" dt="2024-06-10T13:08:27.335" v="5670" actId="47"/>
        <pc:sldMkLst>
          <pc:docMk/>
          <pc:sldMk cId="1067617397" sldId="2147469302"/>
        </pc:sldMkLst>
      </pc:sldChg>
      <pc:sldChg chg="modSp add mod">
        <pc:chgData name="Dennis Nørgaard" userId="464d57bc-fd6d-42f4-86c6-12f77a6b68bd" providerId="ADAL" clId="{F014233E-9E29-4065-ADEE-EE344841CEFF}" dt="2024-06-12T15:52:02.998" v="11370" actId="6549"/>
        <pc:sldMkLst>
          <pc:docMk/>
          <pc:sldMk cId="2996162045" sldId="2147469303"/>
        </pc:sldMkLst>
      </pc:sldChg>
      <pc:sldChg chg="addSp delSp modSp add del mod ord delAnim modAnim">
        <pc:chgData name="Dennis Nørgaard" userId="464d57bc-fd6d-42f4-86c6-12f77a6b68bd" providerId="ADAL" clId="{F014233E-9E29-4065-ADEE-EE344841CEFF}" dt="2024-06-12T08:43:45.944" v="7323" actId="47"/>
        <pc:sldMkLst>
          <pc:docMk/>
          <pc:sldMk cId="4215227686" sldId="2147469304"/>
        </pc:sldMkLst>
      </pc:sldChg>
      <pc:sldChg chg="modSp add del mod">
        <pc:chgData name="Dennis Nørgaard" userId="464d57bc-fd6d-42f4-86c6-12f77a6b68bd" providerId="ADAL" clId="{F014233E-9E29-4065-ADEE-EE344841CEFF}" dt="2024-06-12T09:05:14.070" v="7918" actId="47"/>
        <pc:sldMkLst>
          <pc:docMk/>
          <pc:sldMk cId="453078294" sldId="2147469305"/>
        </pc:sldMkLst>
      </pc:sldChg>
      <pc:sldChg chg="modSp add mod ord">
        <pc:chgData name="Dennis Nørgaard" userId="464d57bc-fd6d-42f4-86c6-12f77a6b68bd" providerId="ADAL" clId="{F014233E-9E29-4065-ADEE-EE344841CEFF}" dt="2024-06-12T15:53:09.579" v="11384" actId="6549"/>
        <pc:sldMkLst>
          <pc:docMk/>
          <pc:sldMk cId="1889003213" sldId="2147469306"/>
        </pc:sldMkLst>
      </pc:sldChg>
      <pc:sldChg chg="modSp add mod">
        <pc:chgData name="Dennis Nørgaard" userId="464d57bc-fd6d-42f4-86c6-12f77a6b68bd" providerId="ADAL" clId="{F014233E-9E29-4065-ADEE-EE344841CEFF}" dt="2024-06-12T15:33:17.760" v="11287" actId="14100"/>
        <pc:sldMkLst>
          <pc:docMk/>
          <pc:sldMk cId="779020754" sldId="2147469307"/>
        </pc:sldMkLst>
      </pc:sldChg>
      <pc:sldChg chg="addSp delSp modSp add del mod">
        <pc:chgData name="Dennis Nørgaard" userId="464d57bc-fd6d-42f4-86c6-12f77a6b68bd" providerId="ADAL" clId="{F014233E-9E29-4065-ADEE-EE344841CEFF}" dt="2024-06-10T14:09:47.185" v="5852" actId="1038"/>
        <pc:sldMkLst>
          <pc:docMk/>
          <pc:sldMk cId="515807667" sldId="2147469308"/>
        </pc:sldMkLst>
      </pc:sldChg>
      <pc:sldChg chg="addSp delSp modSp add mod">
        <pc:chgData name="Dennis Nørgaard" userId="464d57bc-fd6d-42f4-86c6-12f77a6b68bd" providerId="ADAL" clId="{F014233E-9E29-4065-ADEE-EE344841CEFF}" dt="2024-06-10T16:07:35.447" v="6703" actId="1036"/>
        <pc:sldMkLst>
          <pc:docMk/>
          <pc:sldMk cId="4184009335" sldId="2147469309"/>
        </pc:sldMkLst>
      </pc:sldChg>
      <pc:sldChg chg="addSp delSp modSp add del mod ord addAnim delAnim modAnim">
        <pc:chgData name="Dennis Nørgaard" userId="464d57bc-fd6d-42f4-86c6-12f77a6b68bd" providerId="ADAL" clId="{F014233E-9E29-4065-ADEE-EE344841CEFF}" dt="2024-06-10T16:05:26.183" v="6665" actId="47"/>
        <pc:sldMkLst>
          <pc:docMk/>
          <pc:sldMk cId="2604645471" sldId="2147469310"/>
        </pc:sldMkLst>
      </pc:sldChg>
      <pc:sldChg chg="addSp delSp modSp add mod">
        <pc:chgData name="Dennis Nørgaard" userId="464d57bc-fd6d-42f4-86c6-12f77a6b68bd" providerId="ADAL" clId="{F014233E-9E29-4065-ADEE-EE344841CEFF}" dt="2024-06-10T16:07:16.439" v="6699" actId="14100"/>
        <pc:sldMkLst>
          <pc:docMk/>
          <pc:sldMk cId="33039564" sldId="2147469311"/>
        </pc:sldMkLst>
      </pc:sldChg>
      <pc:sldChg chg="addSp delSp modSp add mod">
        <pc:chgData name="Dennis Nørgaard" userId="464d57bc-fd6d-42f4-86c6-12f77a6b68bd" providerId="ADAL" clId="{F014233E-9E29-4065-ADEE-EE344841CEFF}" dt="2024-06-10T14:40:14.587" v="5904" actId="478"/>
        <pc:sldMkLst>
          <pc:docMk/>
          <pc:sldMk cId="2179922047" sldId="2147469312"/>
        </pc:sldMkLst>
      </pc:sldChg>
      <pc:sldChg chg="addSp delSp modSp add mod">
        <pc:chgData name="Dennis Nørgaard" userId="464d57bc-fd6d-42f4-86c6-12f77a6b68bd" providerId="ADAL" clId="{F014233E-9E29-4065-ADEE-EE344841CEFF}" dt="2024-06-10T16:14:15.981" v="6852" actId="6549"/>
        <pc:sldMkLst>
          <pc:docMk/>
          <pc:sldMk cId="3592962963" sldId="2147469313"/>
        </pc:sldMkLst>
      </pc:sldChg>
      <pc:sldChg chg="addSp delSp modSp add mod">
        <pc:chgData name="Dennis Nørgaard" userId="464d57bc-fd6d-42f4-86c6-12f77a6b68bd" providerId="ADAL" clId="{F014233E-9E29-4065-ADEE-EE344841CEFF}" dt="2024-06-10T16:15:30.067" v="6859" actId="1038"/>
        <pc:sldMkLst>
          <pc:docMk/>
          <pc:sldMk cId="2451810587" sldId="2147469314"/>
        </pc:sldMkLst>
      </pc:sldChg>
      <pc:sldChg chg="addSp delSp modSp add mod">
        <pc:chgData name="Dennis Nørgaard" userId="464d57bc-fd6d-42f4-86c6-12f77a6b68bd" providerId="ADAL" clId="{F014233E-9E29-4065-ADEE-EE344841CEFF}" dt="2024-06-10T15:41:37.944" v="6335" actId="1038"/>
        <pc:sldMkLst>
          <pc:docMk/>
          <pc:sldMk cId="457415984" sldId="2147469315"/>
        </pc:sldMkLst>
      </pc:sldChg>
      <pc:sldChg chg="addSp delSp modSp add mod">
        <pc:chgData name="Dennis Nørgaard" userId="464d57bc-fd6d-42f4-86c6-12f77a6b68bd" providerId="ADAL" clId="{F014233E-9E29-4065-ADEE-EE344841CEFF}" dt="2024-06-10T15:41:24.351" v="6333" actId="1038"/>
        <pc:sldMkLst>
          <pc:docMk/>
          <pc:sldMk cId="1815777534" sldId="2147469316"/>
        </pc:sldMkLst>
      </pc:sldChg>
      <pc:sldChg chg="addSp delSp modSp add mod">
        <pc:chgData name="Dennis Nørgaard" userId="464d57bc-fd6d-42f4-86c6-12f77a6b68bd" providerId="ADAL" clId="{F014233E-9E29-4065-ADEE-EE344841CEFF}" dt="2024-06-10T15:43:21.310" v="6355" actId="1038"/>
        <pc:sldMkLst>
          <pc:docMk/>
          <pc:sldMk cId="2502329027" sldId="2147469317"/>
        </pc:sldMkLst>
      </pc:sldChg>
      <pc:sldChg chg="addSp delSp modSp add mod">
        <pc:chgData name="Dennis Nørgaard" userId="464d57bc-fd6d-42f4-86c6-12f77a6b68bd" providerId="ADAL" clId="{F014233E-9E29-4065-ADEE-EE344841CEFF}" dt="2024-06-10T15:43:31.310" v="6356" actId="1038"/>
        <pc:sldMkLst>
          <pc:docMk/>
          <pc:sldMk cId="3182030878" sldId="2147469318"/>
        </pc:sldMkLst>
      </pc:sldChg>
      <pc:sldChg chg="addSp delSp modSp add mod">
        <pc:chgData name="Dennis Nørgaard" userId="464d57bc-fd6d-42f4-86c6-12f77a6b68bd" providerId="ADAL" clId="{F014233E-9E29-4065-ADEE-EE344841CEFF}" dt="2024-06-10T15:15:54.344" v="6120" actId="478"/>
        <pc:sldMkLst>
          <pc:docMk/>
          <pc:sldMk cId="2461710706" sldId="2147469319"/>
        </pc:sldMkLst>
      </pc:sldChg>
      <pc:sldChg chg="addSp delSp modSp add mod">
        <pc:chgData name="Dennis Nørgaard" userId="464d57bc-fd6d-42f4-86c6-12f77a6b68bd" providerId="ADAL" clId="{F014233E-9E29-4065-ADEE-EE344841CEFF}" dt="2024-06-10T14:54:53.040" v="5981" actId="478"/>
        <pc:sldMkLst>
          <pc:docMk/>
          <pc:sldMk cId="1068988274" sldId="2147469320"/>
        </pc:sldMkLst>
      </pc:sldChg>
      <pc:sldChg chg="addSp delSp modSp add mod">
        <pc:chgData name="Dennis Nørgaard" userId="464d57bc-fd6d-42f4-86c6-12f77a6b68bd" providerId="ADAL" clId="{F014233E-9E29-4065-ADEE-EE344841CEFF}" dt="2024-06-10T15:14:11.959" v="6115" actId="1038"/>
        <pc:sldMkLst>
          <pc:docMk/>
          <pc:sldMk cId="1021887569" sldId="2147469321"/>
        </pc:sldMkLst>
      </pc:sldChg>
      <pc:sldChg chg="addSp delSp modSp add del mod">
        <pc:chgData name="Dennis Nørgaard" userId="464d57bc-fd6d-42f4-86c6-12f77a6b68bd" providerId="ADAL" clId="{F014233E-9E29-4065-ADEE-EE344841CEFF}" dt="2024-06-10T15:03:57.605" v="6026" actId="47"/>
        <pc:sldMkLst>
          <pc:docMk/>
          <pc:sldMk cId="2288038019" sldId="2147469321"/>
        </pc:sldMkLst>
      </pc:sldChg>
      <pc:sldChg chg="addSp modSp add del mod ord">
        <pc:chgData name="Dennis Nørgaard" userId="464d57bc-fd6d-42f4-86c6-12f77a6b68bd" providerId="ADAL" clId="{F014233E-9E29-4065-ADEE-EE344841CEFF}" dt="2024-06-10T15:10:58.744" v="6109" actId="2696"/>
        <pc:sldMkLst>
          <pc:docMk/>
          <pc:sldMk cId="1294684489" sldId="2147469322"/>
        </pc:sldMkLst>
      </pc:sldChg>
      <pc:sldChg chg="modSp add del mod ord">
        <pc:chgData name="Dennis Nørgaard" userId="464d57bc-fd6d-42f4-86c6-12f77a6b68bd" providerId="ADAL" clId="{F014233E-9E29-4065-ADEE-EE344841CEFF}" dt="2024-06-12T15:12:05.190" v="11155" actId="47"/>
        <pc:sldMkLst>
          <pc:docMk/>
          <pc:sldMk cId="1941358787" sldId="2147469322"/>
        </pc:sldMkLst>
      </pc:sldChg>
      <pc:sldChg chg="addSp delSp new del mod">
        <pc:chgData name="Dennis Nørgaard" userId="464d57bc-fd6d-42f4-86c6-12f77a6b68bd" providerId="ADAL" clId="{F014233E-9E29-4065-ADEE-EE344841CEFF}" dt="2024-06-10T15:45:44.348" v="6361" actId="47"/>
        <pc:sldMkLst>
          <pc:docMk/>
          <pc:sldMk cId="3264498665" sldId="2147469323"/>
        </pc:sldMkLst>
      </pc:sldChg>
      <pc:sldChg chg="delSp add del mod">
        <pc:chgData name="Dennis Nørgaard" userId="464d57bc-fd6d-42f4-86c6-12f77a6b68bd" providerId="ADAL" clId="{F014233E-9E29-4065-ADEE-EE344841CEFF}" dt="2024-06-10T15:14:41.353" v="6116" actId="2696"/>
        <pc:sldMkLst>
          <pc:docMk/>
          <pc:sldMk cId="3335643941" sldId="2147469323"/>
        </pc:sldMkLst>
      </pc:sldChg>
      <pc:sldChg chg="addSp delSp modSp add del mod ord delAnim">
        <pc:chgData name="Dennis Nørgaard" userId="464d57bc-fd6d-42f4-86c6-12f77a6b68bd" providerId="ADAL" clId="{F014233E-9E29-4065-ADEE-EE344841CEFF}" dt="2024-06-12T15:12:05.190" v="11155" actId="47"/>
        <pc:sldMkLst>
          <pc:docMk/>
          <pc:sldMk cId="3766145051" sldId="2147469324"/>
        </pc:sldMkLst>
      </pc:sldChg>
      <pc:sldChg chg="modSp add del mod">
        <pc:chgData name="Dennis Nørgaard" userId="464d57bc-fd6d-42f4-86c6-12f77a6b68bd" providerId="ADAL" clId="{F014233E-9E29-4065-ADEE-EE344841CEFF}" dt="2024-06-12T15:12:05.190" v="11155" actId="47"/>
        <pc:sldMkLst>
          <pc:docMk/>
          <pc:sldMk cId="61853446" sldId="2147469325"/>
        </pc:sldMkLst>
      </pc:sldChg>
      <pc:sldChg chg="modSp add del mod">
        <pc:chgData name="Dennis Nørgaard" userId="464d57bc-fd6d-42f4-86c6-12f77a6b68bd" providerId="ADAL" clId="{F014233E-9E29-4065-ADEE-EE344841CEFF}" dt="2024-06-12T15:38:18.611" v="11312" actId="47"/>
        <pc:sldMkLst>
          <pc:docMk/>
          <pc:sldMk cId="598492008" sldId="2147469326"/>
        </pc:sldMkLst>
      </pc:sldChg>
      <pc:sldChg chg="addSp delSp modSp add mod">
        <pc:chgData name="Dennis Nørgaard" userId="464d57bc-fd6d-42f4-86c6-12f77a6b68bd" providerId="ADAL" clId="{F014233E-9E29-4065-ADEE-EE344841CEFF}" dt="2024-06-10T16:06:47.845" v="6690" actId="14100"/>
        <pc:sldMkLst>
          <pc:docMk/>
          <pc:sldMk cId="1525124969" sldId="2147469327"/>
        </pc:sldMkLst>
      </pc:sldChg>
      <pc:sldChg chg="modSp add mod ord modAnim">
        <pc:chgData name="Dennis Nørgaard" userId="464d57bc-fd6d-42f4-86c6-12f77a6b68bd" providerId="ADAL" clId="{F014233E-9E29-4065-ADEE-EE344841CEFF}" dt="2024-06-12T15:33:40.607" v="11289" actId="14100"/>
        <pc:sldMkLst>
          <pc:docMk/>
          <pc:sldMk cId="1049829946" sldId="2147469328"/>
        </pc:sldMkLst>
      </pc:sldChg>
      <pc:sldChg chg="modSp mod">
        <pc:chgData name="Dennis Nørgaard" userId="464d57bc-fd6d-42f4-86c6-12f77a6b68bd" providerId="ADAL" clId="{F014233E-9E29-4065-ADEE-EE344841CEFF}" dt="2024-06-12T15:47:16.771" v="11319" actId="20577"/>
        <pc:sldMkLst>
          <pc:docMk/>
          <pc:sldMk cId="823414724" sldId="2147469329"/>
        </pc:sldMkLst>
      </pc:sldChg>
      <pc:sldChg chg="modSp mod">
        <pc:chgData name="Dennis Nørgaard" userId="464d57bc-fd6d-42f4-86c6-12f77a6b68bd" providerId="ADAL" clId="{F014233E-9E29-4065-ADEE-EE344841CEFF}" dt="2024-06-10T16:17:36.511" v="6863"/>
        <pc:sldMkLst>
          <pc:docMk/>
          <pc:sldMk cId="4190682622" sldId="2147469330"/>
        </pc:sldMkLst>
      </pc:sldChg>
      <pc:sldChg chg="addSp delSp modSp add mod">
        <pc:chgData name="Dennis Nørgaard" userId="464d57bc-fd6d-42f4-86c6-12f77a6b68bd" providerId="ADAL" clId="{F014233E-9E29-4065-ADEE-EE344841CEFF}" dt="2024-06-10T16:38:53.572" v="6957" actId="1038"/>
        <pc:sldMkLst>
          <pc:docMk/>
          <pc:sldMk cId="4174213267" sldId="2147469331"/>
        </pc:sldMkLst>
      </pc:sldChg>
      <pc:sldChg chg="addSp delSp modSp add mod">
        <pc:chgData name="Dennis Nørgaard" userId="464d57bc-fd6d-42f4-86c6-12f77a6b68bd" providerId="ADAL" clId="{F014233E-9E29-4065-ADEE-EE344841CEFF}" dt="2024-06-10T16:39:25.156" v="6965" actId="1038"/>
        <pc:sldMkLst>
          <pc:docMk/>
          <pc:sldMk cId="3685271659" sldId="2147469332"/>
        </pc:sldMkLst>
      </pc:sldChg>
      <pc:sldChg chg="add del ord">
        <pc:chgData name="Dennis Nørgaard" userId="464d57bc-fd6d-42f4-86c6-12f77a6b68bd" providerId="ADAL" clId="{F014233E-9E29-4065-ADEE-EE344841CEFF}" dt="2024-06-12T15:12:05.190" v="11155" actId="47"/>
        <pc:sldMkLst>
          <pc:docMk/>
          <pc:sldMk cId="2179628060" sldId="2147469333"/>
        </pc:sldMkLst>
      </pc:sldChg>
      <pc:sldChg chg="add del ord">
        <pc:chgData name="Dennis Nørgaard" userId="464d57bc-fd6d-42f4-86c6-12f77a6b68bd" providerId="ADAL" clId="{F014233E-9E29-4065-ADEE-EE344841CEFF}" dt="2024-06-12T15:12:05.190" v="11155" actId="47"/>
        <pc:sldMkLst>
          <pc:docMk/>
          <pc:sldMk cId="64432388" sldId="2147469334"/>
        </pc:sldMkLst>
      </pc:sldChg>
      <pc:sldChg chg="add del ord">
        <pc:chgData name="Dennis Nørgaard" userId="464d57bc-fd6d-42f4-86c6-12f77a6b68bd" providerId="ADAL" clId="{F014233E-9E29-4065-ADEE-EE344841CEFF}" dt="2024-06-12T15:12:05.190" v="11155" actId="47"/>
        <pc:sldMkLst>
          <pc:docMk/>
          <pc:sldMk cId="2053757762" sldId="2147469335"/>
        </pc:sldMkLst>
      </pc:sldChg>
      <pc:sldChg chg="add del ord">
        <pc:chgData name="Dennis Nørgaard" userId="464d57bc-fd6d-42f4-86c6-12f77a6b68bd" providerId="ADAL" clId="{F014233E-9E29-4065-ADEE-EE344841CEFF}" dt="2024-06-12T15:12:05.190" v="11155" actId="47"/>
        <pc:sldMkLst>
          <pc:docMk/>
          <pc:sldMk cId="1512088898" sldId="2147469336"/>
        </pc:sldMkLst>
      </pc:sldChg>
      <pc:sldChg chg="add del ord">
        <pc:chgData name="Dennis Nørgaard" userId="464d57bc-fd6d-42f4-86c6-12f77a6b68bd" providerId="ADAL" clId="{F014233E-9E29-4065-ADEE-EE344841CEFF}" dt="2024-06-12T15:12:05.190" v="11155" actId="47"/>
        <pc:sldMkLst>
          <pc:docMk/>
          <pc:sldMk cId="563427467" sldId="2147469337"/>
        </pc:sldMkLst>
      </pc:sldChg>
      <pc:sldChg chg="addSp delSp modSp add del mod ord delAnim modAnim">
        <pc:chgData name="Dennis Nørgaard" userId="464d57bc-fd6d-42f4-86c6-12f77a6b68bd" providerId="ADAL" clId="{F014233E-9E29-4065-ADEE-EE344841CEFF}" dt="2024-06-12T09:05:14.070" v="7918" actId="47"/>
        <pc:sldMkLst>
          <pc:docMk/>
          <pc:sldMk cId="597911079" sldId="2147469338"/>
        </pc:sldMkLst>
      </pc:sldChg>
      <pc:sldChg chg="add del ord">
        <pc:chgData name="Dennis Nørgaard" userId="464d57bc-fd6d-42f4-86c6-12f77a6b68bd" providerId="ADAL" clId="{F014233E-9E29-4065-ADEE-EE344841CEFF}" dt="2024-06-12T08:33:48.439" v="7101" actId="47"/>
        <pc:sldMkLst>
          <pc:docMk/>
          <pc:sldMk cId="2075477104" sldId="2147469338"/>
        </pc:sldMkLst>
      </pc:sldChg>
      <pc:sldChg chg="addSp delSp modSp add mod ord delAnim modAnim">
        <pc:chgData name="Dennis Nørgaard" userId="464d57bc-fd6d-42f4-86c6-12f77a6b68bd" providerId="ADAL" clId="{F014233E-9E29-4065-ADEE-EE344841CEFF}" dt="2024-06-12T09:03:44.483" v="7819" actId="20577"/>
        <pc:sldMkLst>
          <pc:docMk/>
          <pc:sldMk cId="3899993378" sldId="2147469339"/>
        </pc:sldMkLst>
      </pc:sldChg>
      <pc:sldChg chg="addSp delSp modSp add mod ord delAnim modAnim">
        <pc:chgData name="Dennis Nørgaard" userId="464d57bc-fd6d-42f4-86c6-12f77a6b68bd" providerId="ADAL" clId="{F014233E-9E29-4065-ADEE-EE344841CEFF}" dt="2024-06-12T12:42:26.771" v="9327" actId="20577"/>
        <pc:sldMkLst>
          <pc:docMk/>
          <pc:sldMk cId="4071687762" sldId="2147469340"/>
        </pc:sldMkLst>
      </pc:sldChg>
      <pc:sldChg chg="delSp modSp add mod delAnim modAnim">
        <pc:chgData name="Dennis Nørgaard" userId="464d57bc-fd6d-42f4-86c6-12f77a6b68bd" providerId="ADAL" clId="{F014233E-9E29-4065-ADEE-EE344841CEFF}" dt="2024-06-12T09:09:05.339" v="8037" actId="20577"/>
        <pc:sldMkLst>
          <pc:docMk/>
          <pc:sldMk cId="3490935712" sldId="2147469341"/>
        </pc:sldMkLst>
      </pc:sldChg>
      <pc:sldChg chg="addSp delSp modSp add mod ord addAnim delAnim modAnim">
        <pc:chgData name="Dennis Nørgaard" userId="464d57bc-fd6d-42f4-86c6-12f77a6b68bd" providerId="ADAL" clId="{F014233E-9E29-4065-ADEE-EE344841CEFF}" dt="2024-06-12T10:11:56.289" v="8820" actId="207"/>
        <pc:sldMkLst>
          <pc:docMk/>
          <pc:sldMk cId="1399850937" sldId="2147469342"/>
        </pc:sldMkLst>
      </pc:sldChg>
      <pc:sldChg chg="addSp delSp add del mod addAnim delAnim">
        <pc:chgData name="Dennis Nørgaard" userId="464d57bc-fd6d-42f4-86c6-12f77a6b68bd" providerId="ADAL" clId="{F014233E-9E29-4065-ADEE-EE344841CEFF}" dt="2024-06-12T10:12:26.002" v="8821" actId="47"/>
        <pc:sldMkLst>
          <pc:docMk/>
          <pc:sldMk cId="3068577571" sldId="2147469343"/>
        </pc:sldMkLst>
      </pc:sldChg>
      <pc:sldChg chg="addSp delSp modSp add del mod">
        <pc:chgData name="Dennis Nørgaard" userId="464d57bc-fd6d-42f4-86c6-12f77a6b68bd" providerId="ADAL" clId="{F014233E-9E29-4065-ADEE-EE344841CEFF}" dt="2024-06-12T09:44:17.885" v="8244" actId="47"/>
        <pc:sldMkLst>
          <pc:docMk/>
          <pc:sldMk cId="2781172079" sldId="2147469344"/>
        </pc:sldMkLst>
      </pc:sldChg>
      <pc:sldChg chg="addSp delSp modSp add del mod">
        <pc:chgData name="Dennis Nørgaard" userId="464d57bc-fd6d-42f4-86c6-12f77a6b68bd" providerId="ADAL" clId="{F014233E-9E29-4065-ADEE-EE344841CEFF}" dt="2024-06-12T15:12:05.190" v="11155" actId="47"/>
        <pc:sldMkLst>
          <pc:docMk/>
          <pc:sldMk cId="3112284699" sldId="2147469345"/>
        </pc:sldMkLst>
      </pc:sldChg>
      <pc:sldChg chg="add del">
        <pc:chgData name="Dennis Nørgaard" userId="464d57bc-fd6d-42f4-86c6-12f77a6b68bd" providerId="ADAL" clId="{F014233E-9E29-4065-ADEE-EE344841CEFF}" dt="2024-06-12T15:12:05.190" v="11155" actId="47"/>
        <pc:sldMkLst>
          <pc:docMk/>
          <pc:sldMk cId="580803812" sldId="2147469346"/>
        </pc:sldMkLst>
      </pc:sldChg>
      <pc:sldChg chg="addSp delSp modSp add del mod ord">
        <pc:chgData name="Dennis Nørgaard" userId="464d57bc-fd6d-42f4-86c6-12f77a6b68bd" providerId="ADAL" clId="{F014233E-9E29-4065-ADEE-EE344841CEFF}" dt="2024-06-12T15:12:05.190" v="11155" actId="47"/>
        <pc:sldMkLst>
          <pc:docMk/>
          <pc:sldMk cId="2555572612" sldId="2147469347"/>
        </pc:sldMkLst>
      </pc:sldChg>
      <pc:sldChg chg="add">
        <pc:chgData name="Dennis Nørgaard" userId="464d57bc-fd6d-42f4-86c6-12f77a6b68bd" providerId="ADAL" clId="{F014233E-9E29-4065-ADEE-EE344841CEFF}" dt="2024-06-12T10:02:18.632" v="8704" actId="2890"/>
        <pc:sldMkLst>
          <pc:docMk/>
          <pc:sldMk cId="2812247596" sldId="2147469348"/>
        </pc:sldMkLst>
      </pc:sldChg>
      <pc:sldChg chg="modSp add del mod">
        <pc:chgData name="Dennis Nørgaard" userId="464d57bc-fd6d-42f4-86c6-12f77a6b68bd" providerId="ADAL" clId="{F014233E-9E29-4065-ADEE-EE344841CEFF}" dt="2024-06-12T12:26:27.087" v="9066" actId="47"/>
        <pc:sldMkLst>
          <pc:docMk/>
          <pc:sldMk cId="331186305" sldId="2147469349"/>
        </pc:sldMkLst>
      </pc:sldChg>
      <pc:sldChg chg="add del">
        <pc:chgData name="Dennis Nørgaard" userId="464d57bc-fd6d-42f4-86c6-12f77a6b68bd" providerId="ADAL" clId="{F014233E-9E29-4065-ADEE-EE344841CEFF}" dt="2024-06-12T12:52:07.203" v="10056" actId="2890"/>
        <pc:sldMkLst>
          <pc:docMk/>
          <pc:sldMk cId="2981248384" sldId="2147469349"/>
        </pc:sldMkLst>
      </pc:sldChg>
      <pc:sldChg chg="modSp add mod">
        <pc:chgData name="Dennis Nørgaard" userId="464d57bc-fd6d-42f4-86c6-12f77a6b68bd" providerId="ADAL" clId="{F014233E-9E29-4065-ADEE-EE344841CEFF}" dt="2024-06-12T15:34:09.903" v="11294" actId="14100"/>
        <pc:sldMkLst>
          <pc:docMk/>
          <pc:sldMk cId="3421682512" sldId="2147469349"/>
        </pc:sldMkLst>
      </pc:sldChg>
      <pc:sldChg chg="addSp modSp add del mod">
        <pc:chgData name="Dennis Nørgaard" userId="464d57bc-fd6d-42f4-86c6-12f77a6b68bd" providerId="ADAL" clId="{F014233E-9E29-4065-ADEE-EE344841CEFF}" dt="2024-06-12T13:13:55.666" v="10612" actId="47"/>
        <pc:sldMkLst>
          <pc:docMk/>
          <pc:sldMk cId="918692102" sldId="2147469350"/>
        </pc:sldMkLst>
      </pc:sldChg>
      <pc:sldChg chg="add del ord">
        <pc:chgData name="Dennis Nørgaard" userId="464d57bc-fd6d-42f4-86c6-12f77a6b68bd" providerId="ADAL" clId="{F014233E-9E29-4065-ADEE-EE344841CEFF}" dt="2024-06-12T13:01:39.499" v="10159" actId="2890"/>
        <pc:sldMkLst>
          <pc:docMk/>
          <pc:sldMk cId="1316425972" sldId="2147469351"/>
        </pc:sldMkLst>
      </pc:sldChg>
      <pc:sldChg chg="add">
        <pc:chgData name="Dennis Nørgaard" userId="464d57bc-fd6d-42f4-86c6-12f77a6b68bd" providerId="ADAL" clId="{F014233E-9E29-4065-ADEE-EE344841CEFF}" dt="2024-06-12T13:01:52.391" v="10160" actId="2890"/>
        <pc:sldMkLst>
          <pc:docMk/>
          <pc:sldMk cId="3166209334" sldId="2147469351"/>
        </pc:sldMkLst>
      </pc:sldChg>
      <pc:sldChg chg="modSp add del mod modClrScheme chgLayout">
        <pc:chgData name="Dennis Nørgaard" userId="464d57bc-fd6d-42f4-86c6-12f77a6b68bd" providerId="ADAL" clId="{F014233E-9E29-4065-ADEE-EE344841CEFF}" dt="2024-06-12T13:20:28.849" v="11014" actId="47"/>
        <pc:sldMkLst>
          <pc:docMk/>
          <pc:sldMk cId="246232695" sldId="2147469352"/>
        </pc:sldMkLst>
      </pc:sldChg>
      <pc:sldChg chg="add del">
        <pc:chgData name="Dennis Nørgaard" userId="464d57bc-fd6d-42f4-86c6-12f77a6b68bd" providerId="ADAL" clId="{F014233E-9E29-4065-ADEE-EE344841CEFF}" dt="2024-06-12T13:02:27.802" v="10167"/>
        <pc:sldMkLst>
          <pc:docMk/>
          <pc:sldMk cId="2705972254" sldId="2147469352"/>
        </pc:sldMkLst>
      </pc:sldChg>
      <pc:sldChg chg="addSp delSp modSp new mod ord">
        <pc:chgData name="Dennis Nørgaard" userId="464d57bc-fd6d-42f4-86c6-12f77a6b68bd" providerId="ADAL" clId="{F014233E-9E29-4065-ADEE-EE344841CEFF}" dt="2024-06-12T15:25:03.273" v="11238" actId="20577"/>
        <pc:sldMkLst>
          <pc:docMk/>
          <pc:sldMk cId="2017115737" sldId="2147469353"/>
        </pc:sldMkLst>
      </pc:sldChg>
      <pc:sldChg chg="modSp add mod">
        <pc:chgData name="Dennis Nørgaard" userId="464d57bc-fd6d-42f4-86c6-12f77a6b68bd" providerId="ADAL" clId="{F014233E-9E29-4065-ADEE-EE344841CEFF}" dt="2024-06-12T15:50:42.766" v="11358" actId="20577"/>
        <pc:sldMkLst>
          <pc:docMk/>
          <pc:sldMk cId="2553606245" sldId="2147469354"/>
        </pc:sldMkLst>
      </pc:sldChg>
      <pc:sldChg chg="modSp add mod">
        <pc:chgData name="Dennis Nørgaard" userId="464d57bc-fd6d-42f4-86c6-12f77a6b68bd" providerId="ADAL" clId="{F014233E-9E29-4065-ADEE-EE344841CEFF}" dt="2024-06-12T15:29:25.258" v="11263" actId="20577"/>
        <pc:sldMkLst>
          <pc:docMk/>
          <pc:sldMk cId="4034992862" sldId="2147469355"/>
        </pc:sldMkLst>
      </pc:sldChg>
    </pc:docChg>
  </pc:docChgLst>
  <pc:docChgLst>
    <pc:chgData name="Jasper Ploug Hansen" userId="755480aa-6894-49f4-9064-68bae362514d" providerId="ADAL" clId="{9045F738-ED98-40DB-9631-A485A4D7962B}"/>
    <pc:docChg chg="undo custSel modSld">
      <pc:chgData name="Jasper Ploug Hansen" userId="755480aa-6894-49f4-9064-68bae362514d" providerId="ADAL" clId="{9045F738-ED98-40DB-9631-A485A4D7962B}" dt="2024-09-26T09:14:48.577" v="7" actId="2711"/>
      <pc:docMkLst>
        <pc:docMk/>
      </pc:docMkLst>
      <pc:sldChg chg="modSp mod">
        <pc:chgData name="Jasper Ploug Hansen" userId="755480aa-6894-49f4-9064-68bae362514d" providerId="ADAL" clId="{9045F738-ED98-40DB-9631-A485A4D7962B}" dt="2024-09-26T09:13:47.348" v="3" actId="1076"/>
        <pc:sldMkLst>
          <pc:docMk/>
          <pc:sldMk cId="1235093774" sldId="2147469300"/>
        </pc:sldMkLst>
      </pc:sldChg>
      <pc:sldChg chg="modSp mod">
        <pc:chgData name="Jasper Ploug Hansen" userId="755480aa-6894-49f4-9064-68bae362514d" providerId="ADAL" clId="{9045F738-ED98-40DB-9631-A485A4D7962B}" dt="2024-09-26T09:14:48.577" v="7" actId="2711"/>
        <pc:sldMkLst>
          <pc:docMk/>
          <pc:sldMk cId="1049829946" sldId="2147469328"/>
        </pc:sldMkLst>
      </pc:sldChg>
    </pc:docChg>
  </pc:docChgLst>
  <pc:docChgLst>
    <pc:chgData name="Dennis Nørgaard" userId="464d57bc-fd6d-42f4-86c6-12f77a6b68bd" providerId="ADAL" clId="{2E18C863-AC80-4BED-9642-BBE2F1322ABC}"/>
    <pc:docChg chg="undo redo custSel addSld delSld modSld sldOrd">
      <pc:chgData name="Dennis Nørgaard" userId="464d57bc-fd6d-42f4-86c6-12f77a6b68bd" providerId="ADAL" clId="{2E18C863-AC80-4BED-9642-BBE2F1322ABC}" dt="2024-10-03T13:47:27.473" v="6150" actId="6549"/>
      <pc:docMkLst>
        <pc:docMk/>
      </pc:docMkLst>
      <pc:sldChg chg="addSp delSp modSp mod">
        <pc:chgData name="Dennis Nørgaard" userId="464d57bc-fd6d-42f4-86c6-12f77a6b68bd" providerId="ADAL" clId="{2E18C863-AC80-4BED-9642-BBE2F1322ABC}" dt="2024-10-02T08:40:01.788" v="5982" actId="478"/>
        <pc:sldMkLst>
          <pc:docMk/>
          <pc:sldMk cId="137341578" sldId="2147469218"/>
        </pc:sldMkLst>
      </pc:sldChg>
      <pc:sldChg chg="modSp mod">
        <pc:chgData name="Dennis Nørgaard" userId="464d57bc-fd6d-42f4-86c6-12f77a6b68bd" providerId="ADAL" clId="{2E18C863-AC80-4BED-9642-BBE2F1322ABC}" dt="2024-09-23T13:50:59.953" v="50" actId="6549"/>
        <pc:sldMkLst>
          <pc:docMk/>
          <pc:sldMk cId="1639614735" sldId="2147469289"/>
        </pc:sldMkLst>
      </pc:sldChg>
      <pc:sldChg chg="modSp mod">
        <pc:chgData name="Dennis Nørgaard" userId="464d57bc-fd6d-42f4-86c6-12f77a6b68bd" providerId="ADAL" clId="{2E18C863-AC80-4BED-9642-BBE2F1322ABC}" dt="2024-09-24T08:06:55.013" v="986" actId="20577"/>
        <pc:sldMkLst>
          <pc:docMk/>
          <pc:sldMk cId="1235093774" sldId="2147469300"/>
        </pc:sldMkLst>
      </pc:sldChg>
      <pc:sldChg chg="modSp mod">
        <pc:chgData name="Dennis Nørgaard" userId="464d57bc-fd6d-42f4-86c6-12f77a6b68bd" providerId="ADAL" clId="{2E18C863-AC80-4BED-9642-BBE2F1322ABC}" dt="2024-10-01T15:02:20.687" v="5938" actId="6549"/>
        <pc:sldMkLst>
          <pc:docMk/>
          <pc:sldMk cId="2996162045" sldId="2147469303"/>
        </pc:sldMkLst>
      </pc:sldChg>
      <pc:sldChg chg="modSp">
        <pc:chgData name="Dennis Nørgaard" userId="464d57bc-fd6d-42f4-86c6-12f77a6b68bd" providerId="ADAL" clId="{2E18C863-AC80-4BED-9642-BBE2F1322ABC}" dt="2024-09-23T13:52:19.687" v="52" actId="20577"/>
        <pc:sldMkLst>
          <pc:docMk/>
          <pc:sldMk cId="515807667" sldId="2147469308"/>
        </pc:sldMkLst>
      </pc:sldChg>
      <pc:sldChg chg="modSp">
        <pc:chgData name="Dennis Nørgaard" userId="464d57bc-fd6d-42f4-86c6-12f77a6b68bd" providerId="ADAL" clId="{2E18C863-AC80-4BED-9642-BBE2F1322ABC}" dt="2024-09-23T13:52:28.628" v="56" actId="20577"/>
        <pc:sldMkLst>
          <pc:docMk/>
          <pc:sldMk cId="4184009335" sldId="2147469309"/>
        </pc:sldMkLst>
      </pc:sldChg>
      <pc:sldChg chg="modSp">
        <pc:chgData name="Dennis Nørgaard" userId="464d57bc-fd6d-42f4-86c6-12f77a6b68bd" providerId="ADAL" clId="{2E18C863-AC80-4BED-9642-BBE2F1322ABC}" dt="2024-09-23T13:52:44.365" v="58" actId="6549"/>
        <pc:sldMkLst>
          <pc:docMk/>
          <pc:sldMk cId="3592962963" sldId="2147469313"/>
        </pc:sldMkLst>
      </pc:sldChg>
      <pc:sldChg chg="modSp">
        <pc:chgData name="Dennis Nørgaard" userId="464d57bc-fd6d-42f4-86c6-12f77a6b68bd" providerId="ADAL" clId="{2E18C863-AC80-4BED-9642-BBE2F1322ABC}" dt="2024-09-23T13:53:46.427" v="65" actId="20577"/>
        <pc:sldMkLst>
          <pc:docMk/>
          <pc:sldMk cId="457415984" sldId="2147469315"/>
        </pc:sldMkLst>
      </pc:sldChg>
      <pc:sldChg chg="modSp">
        <pc:chgData name="Dennis Nørgaard" userId="464d57bc-fd6d-42f4-86c6-12f77a6b68bd" providerId="ADAL" clId="{2E18C863-AC80-4BED-9642-BBE2F1322ABC}" dt="2024-09-23T13:53:56.538" v="67" actId="20577"/>
        <pc:sldMkLst>
          <pc:docMk/>
          <pc:sldMk cId="1815777534" sldId="2147469316"/>
        </pc:sldMkLst>
      </pc:sldChg>
      <pc:sldChg chg="modSp">
        <pc:chgData name="Dennis Nørgaard" userId="464d57bc-fd6d-42f4-86c6-12f77a6b68bd" providerId="ADAL" clId="{2E18C863-AC80-4BED-9642-BBE2F1322ABC}" dt="2024-09-24T08:52:11.105" v="1410" actId="6549"/>
        <pc:sldMkLst>
          <pc:docMk/>
          <pc:sldMk cId="1068988274" sldId="2147469320"/>
        </pc:sldMkLst>
      </pc:sldChg>
      <pc:sldChg chg="modSp mod">
        <pc:chgData name="Dennis Nørgaard" userId="464d57bc-fd6d-42f4-86c6-12f77a6b68bd" providerId="ADAL" clId="{2E18C863-AC80-4BED-9642-BBE2F1322ABC}" dt="2024-09-24T08:07:44.182" v="991" actId="20577"/>
        <pc:sldMkLst>
          <pc:docMk/>
          <pc:sldMk cId="1049829946" sldId="2147469328"/>
        </pc:sldMkLst>
      </pc:sldChg>
      <pc:sldChg chg="modSp">
        <pc:chgData name="Dennis Nørgaard" userId="464d57bc-fd6d-42f4-86c6-12f77a6b68bd" providerId="ADAL" clId="{2E18C863-AC80-4BED-9642-BBE2F1322ABC}" dt="2024-09-23T13:55:17.755" v="76" actId="20577"/>
        <pc:sldMkLst>
          <pc:docMk/>
          <pc:sldMk cId="4071687762" sldId="2147469340"/>
        </pc:sldMkLst>
      </pc:sldChg>
      <pc:sldChg chg="modSp mod">
        <pc:chgData name="Dennis Nørgaard" userId="464d57bc-fd6d-42f4-86c6-12f77a6b68bd" providerId="ADAL" clId="{2E18C863-AC80-4BED-9642-BBE2F1322ABC}" dt="2024-09-23T13:55:51.613" v="78" actId="20577"/>
        <pc:sldMkLst>
          <pc:docMk/>
          <pc:sldMk cId="1056814183" sldId="2147469353"/>
        </pc:sldMkLst>
      </pc:sldChg>
      <pc:sldChg chg="modSp mod">
        <pc:chgData name="Dennis Nørgaard" userId="464d57bc-fd6d-42f4-86c6-12f77a6b68bd" providerId="ADAL" clId="{2E18C863-AC80-4BED-9642-BBE2F1322ABC}" dt="2024-09-23T13:54:42.161" v="73" actId="6549"/>
        <pc:sldMkLst>
          <pc:docMk/>
          <pc:sldMk cId="2553606245" sldId="2147469354"/>
        </pc:sldMkLst>
      </pc:sldChg>
      <pc:sldChg chg="modSp mod">
        <pc:chgData name="Dennis Nørgaard" userId="464d57bc-fd6d-42f4-86c6-12f77a6b68bd" providerId="ADAL" clId="{2E18C863-AC80-4BED-9642-BBE2F1322ABC}" dt="2024-09-24T08:18:26.839" v="1083" actId="20577"/>
        <pc:sldMkLst>
          <pc:docMk/>
          <pc:sldMk cId="4034992862" sldId="2147469355"/>
        </pc:sldMkLst>
      </pc:sldChg>
      <pc:sldChg chg="modSp mod modCm">
        <pc:chgData name="Dennis Nørgaard" userId="464d57bc-fd6d-42f4-86c6-12f77a6b68bd" providerId="ADAL" clId="{2E18C863-AC80-4BED-9642-BBE2F1322ABC}" dt="2024-10-03T13:47:27.473" v="6150" actId="6549"/>
        <pc:sldMkLst>
          <pc:docMk/>
          <pc:sldMk cId="1672299832" sldId="2147469363"/>
        </pc:sldMkLst>
        <pc:extLst>
          <p:ext xmlns:p="http://schemas.openxmlformats.org/presentationml/2006/main" uri="{D6D511B9-2390-475A-947B-AFAB55BFBCF1}">
            <pc226:cmChg xmlns:pc226="http://schemas.microsoft.com/office/powerpoint/2022/06/main/command" chg="mod">
              <pc226:chgData name="Dennis Nørgaard" userId="464d57bc-fd6d-42f4-86c6-12f77a6b68bd" providerId="ADAL" clId="{2E18C863-AC80-4BED-9642-BBE2F1322ABC}" dt="2024-10-03T13:47:27.473" v="6150" actId="6549"/>
              <pc2:cmMkLst xmlns:pc2="http://schemas.microsoft.com/office/powerpoint/2019/9/main/command">
                <pc:docMk/>
                <pc:sldMk cId="1672299832" sldId="2147469363"/>
                <pc2:cmMk id="{889EBB61-7447-4FC3-9905-23A65264412F}"/>
              </pc2:cmMkLst>
            </pc226:cmChg>
          </p:ext>
        </pc:extLst>
      </pc:sldChg>
      <pc:sldChg chg="modSp mod">
        <pc:chgData name="Dennis Nørgaard" userId="464d57bc-fd6d-42f4-86c6-12f77a6b68bd" providerId="ADAL" clId="{2E18C863-AC80-4BED-9642-BBE2F1322ABC}" dt="2024-09-26T16:13:06.498" v="4468" actId="20577"/>
        <pc:sldMkLst>
          <pc:docMk/>
          <pc:sldMk cId="259527805" sldId="2147469377"/>
        </pc:sldMkLst>
      </pc:sldChg>
      <pc:sldChg chg="modSp mod modCm">
        <pc:chgData name="Dennis Nørgaard" userId="464d57bc-fd6d-42f4-86c6-12f77a6b68bd" providerId="ADAL" clId="{2E18C863-AC80-4BED-9642-BBE2F1322ABC}" dt="2024-10-01T15:02:05.868" v="5930" actId="20577"/>
        <pc:sldMkLst>
          <pc:docMk/>
          <pc:sldMk cId="1192566542" sldId="2147469381"/>
        </pc:sldMkLst>
        <pc:extLst>
          <p:ext xmlns:p="http://schemas.openxmlformats.org/presentationml/2006/main" uri="{D6D511B9-2390-475A-947B-AFAB55BFBCF1}">
            <pc226:cmChg xmlns:pc226="http://schemas.microsoft.com/office/powerpoint/2022/06/main/command" chg="mod">
              <pc226:chgData name="Dennis Nørgaard" userId="464d57bc-fd6d-42f4-86c6-12f77a6b68bd" providerId="ADAL" clId="{2E18C863-AC80-4BED-9642-BBE2F1322ABC}" dt="2024-10-01T15:02:05.868" v="5930" actId="20577"/>
              <pc2:cmMkLst xmlns:pc2="http://schemas.microsoft.com/office/powerpoint/2019/9/main/command">
                <pc:docMk/>
                <pc:sldMk cId="1192566542" sldId="2147469381"/>
                <pc2:cmMk id="{F430690D-9A97-4254-9B68-6A660276511A}"/>
              </pc2:cmMkLst>
            </pc226:cmChg>
          </p:ext>
        </pc:extLst>
      </pc:sldChg>
      <pc:sldChg chg="modSp mod">
        <pc:chgData name="Dennis Nørgaard" userId="464d57bc-fd6d-42f4-86c6-12f77a6b68bd" providerId="ADAL" clId="{2E18C863-AC80-4BED-9642-BBE2F1322ABC}" dt="2024-10-01T15:00:33.364" v="5911" actId="20577"/>
        <pc:sldMkLst>
          <pc:docMk/>
          <pc:sldMk cId="3619860943" sldId="2147469382"/>
        </pc:sldMkLst>
      </pc:sldChg>
      <pc:sldChg chg="modSp mod">
        <pc:chgData name="Dennis Nørgaard" userId="464d57bc-fd6d-42f4-86c6-12f77a6b68bd" providerId="ADAL" clId="{2E18C863-AC80-4BED-9642-BBE2F1322ABC}" dt="2024-10-01T15:00:41.055" v="5914" actId="20577"/>
        <pc:sldMkLst>
          <pc:docMk/>
          <pc:sldMk cId="3676156421" sldId="2147469383"/>
        </pc:sldMkLst>
      </pc:sldChg>
      <pc:sldChg chg="modSp mod">
        <pc:chgData name="Dennis Nørgaard" userId="464d57bc-fd6d-42f4-86c6-12f77a6b68bd" providerId="ADAL" clId="{2E18C863-AC80-4BED-9642-BBE2F1322ABC}" dt="2024-10-03T13:44:36.743" v="6108" actId="20577"/>
        <pc:sldMkLst>
          <pc:docMk/>
          <pc:sldMk cId="524685365" sldId="2147469387"/>
        </pc:sldMkLst>
      </pc:sldChg>
      <pc:sldChg chg="modSp mod">
        <pc:chgData name="Dennis Nørgaard" userId="464d57bc-fd6d-42f4-86c6-12f77a6b68bd" providerId="ADAL" clId="{2E18C863-AC80-4BED-9642-BBE2F1322ABC}" dt="2024-09-23T13:50:32.008" v="48" actId="20577"/>
        <pc:sldMkLst>
          <pc:docMk/>
          <pc:sldMk cId="851020025" sldId="2147469388"/>
        </pc:sldMkLst>
      </pc:sldChg>
      <pc:sldChg chg="modSp mod">
        <pc:chgData name="Dennis Nørgaard" userId="464d57bc-fd6d-42f4-86c6-12f77a6b68bd" providerId="ADAL" clId="{2E18C863-AC80-4BED-9642-BBE2F1322ABC}" dt="2024-10-01T15:01:39.667" v="5918"/>
        <pc:sldMkLst>
          <pc:docMk/>
          <pc:sldMk cId="4031114524" sldId="2147469389"/>
        </pc:sldMkLst>
      </pc:sldChg>
      <pc:sldChg chg="modSp add mod ord">
        <pc:chgData name="Dennis Nørgaard" userId="464d57bc-fd6d-42f4-86c6-12f77a6b68bd" providerId="ADAL" clId="{2E18C863-AC80-4BED-9642-BBE2F1322ABC}" dt="2024-10-01T15:00:57.352" v="5916"/>
        <pc:sldMkLst>
          <pc:docMk/>
          <pc:sldMk cId="3194172995" sldId="2147469390"/>
        </pc:sldMkLst>
      </pc:sldChg>
      <pc:sldChg chg="modSp add mod ord">
        <pc:chgData name="Dennis Nørgaard" userId="464d57bc-fd6d-42f4-86c6-12f77a6b68bd" providerId="ADAL" clId="{2E18C863-AC80-4BED-9642-BBE2F1322ABC}" dt="2024-10-01T15:01:02.112" v="5917"/>
        <pc:sldMkLst>
          <pc:docMk/>
          <pc:sldMk cId="1494249756" sldId="2147469391"/>
        </pc:sldMkLst>
      </pc:sldChg>
      <pc:sldChg chg="modSp add del mod">
        <pc:chgData name="Dennis Nørgaard" userId="464d57bc-fd6d-42f4-86c6-12f77a6b68bd" providerId="ADAL" clId="{2E18C863-AC80-4BED-9642-BBE2F1322ABC}" dt="2024-10-01T09:15:51.004" v="4487" actId="2696"/>
        <pc:sldMkLst>
          <pc:docMk/>
          <pc:sldMk cId="462153087" sldId="2147469392"/>
        </pc:sldMkLst>
      </pc:sldChg>
      <pc:sldChg chg="modSp add mod">
        <pc:chgData name="Dennis Nørgaard" userId="464d57bc-fd6d-42f4-86c6-12f77a6b68bd" providerId="ADAL" clId="{2E18C863-AC80-4BED-9642-BBE2F1322ABC}" dt="2024-10-01T15:00:53.287" v="5915"/>
        <pc:sldMkLst>
          <pc:docMk/>
          <pc:sldMk cId="2521482808" sldId="2147469392"/>
        </pc:sldMkLst>
      </pc:sldChg>
    </pc:docChg>
  </pc:docChgLst>
  <pc:docChgLst>
    <pc:chgData name="Dennis Nørgaard" userId="464d57bc-fd6d-42f4-86c6-12f77a6b68bd" providerId="ADAL" clId="{1CD81E78-A147-4248-96C6-2E3C606F80F2}"/>
    <pc:docChg chg="undo redo custSel addSld delSld modSld sldOrd">
      <pc:chgData name="Dennis Nørgaard" userId="464d57bc-fd6d-42f4-86c6-12f77a6b68bd" providerId="ADAL" clId="{1CD81E78-A147-4248-96C6-2E3C606F80F2}" dt="2024-09-20T09:09:07.180" v="19178" actId="20577"/>
      <pc:docMkLst>
        <pc:docMk/>
      </pc:docMkLst>
      <pc:sldChg chg="modSp mod">
        <pc:chgData name="Dennis Nørgaard" userId="464d57bc-fd6d-42f4-86c6-12f77a6b68bd" providerId="ADAL" clId="{1CD81E78-A147-4248-96C6-2E3C606F80F2}" dt="2024-09-16T07:34:44.968" v="17122" actId="20577"/>
        <pc:sldMkLst>
          <pc:docMk/>
          <pc:sldMk cId="137341578" sldId="2147469218"/>
        </pc:sldMkLst>
      </pc:sldChg>
      <pc:sldChg chg="del">
        <pc:chgData name="Dennis Nørgaard" userId="464d57bc-fd6d-42f4-86c6-12f77a6b68bd" providerId="ADAL" clId="{1CD81E78-A147-4248-96C6-2E3C606F80F2}" dt="2024-09-19T07:40:50.654" v="17635" actId="2696"/>
        <pc:sldMkLst>
          <pc:docMk/>
          <pc:sldMk cId="943261007" sldId="2147469248"/>
        </pc:sldMkLst>
      </pc:sldChg>
      <pc:sldChg chg="del ord">
        <pc:chgData name="Dennis Nørgaard" userId="464d57bc-fd6d-42f4-86c6-12f77a6b68bd" providerId="ADAL" clId="{1CD81E78-A147-4248-96C6-2E3C606F80F2}" dt="2024-09-03T18:27:53.925" v="11176" actId="2696"/>
        <pc:sldMkLst>
          <pc:docMk/>
          <pc:sldMk cId="1183818443" sldId="2147469248"/>
        </pc:sldMkLst>
      </pc:sldChg>
      <pc:sldChg chg="del">
        <pc:chgData name="Dennis Nørgaard" userId="464d57bc-fd6d-42f4-86c6-12f77a6b68bd" providerId="ADAL" clId="{1CD81E78-A147-4248-96C6-2E3C606F80F2}" dt="2024-09-03T18:32:50.385" v="11203" actId="2696"/>
        <pc:sldMkLst>
          <pc:docMk/>
          <pc:sldMk cId="453932795" sldId="2147469249"/>
        </pc:sldMkLst>
      </pc:sldChg>
      <pc:sldChg chg="delSp modSp mod">
        <pc:chgData name="Dennis Nørgaard" userId="464d57bc-fd6d-42f4-86c6-12f77a6b68bd" providerId="ADAL" clId="{1CD81E78-A147-4248-96C6-2E3C606F80F2}" dt="2024-09-04T11:46:37.180" v="16516"/>
        <pc:sldMkLst>
          <pc:docMk/>
          <pc:sldMk cId="1149235725" sldId="2147469249"/>
        </pc:sldMkLst>
      </pc:sldChg>
      <pc:sldChg chg="addSp delSp modSp mod">
        <pc:chgData name="Dennis Nørgaard" userId="464d57bc-fd6d-42f4-86c6-12f77a6b68bd" providerId="ADAL" clId="{1CD81E78-A147-4248-96C6-2E3C606F80F2}" dt="2024-08-30T13:55:17.429" v="1361" actId="20577"/>
        <pc:sldMkLst>
          <pc:docMk/>
          <pc:sldMk cId="2422854610" sldId="2147469251"/>
        </pc:sldMkLst>
      </pc:sldChg>
      <pc:sldChg chg="modSp mod">
        <pc:chgData name="Dennis Nørgaard" userId="464d57bc-fd6d-42f4-86c6-12f77a6b68bd" providerId="ADAL" clId="{1CD81E78-A147-4248-96C6-2E3C606F80F2}" dt="2024-09-03T20:51:57.593" v="15309" actId="20577"/>
        <pc:sldMkLst>
          <pc:docMk/>
          <pc:sldMk cId="1552459246" sldId="2147469252"/>
        </pc:sldMkLst>
      </pc:sldChg>
      <pc:sldChg chg="del">
        <pc:chgData name="Dennis Nørgaard" userId="464d57bc-fd6d-42f4-86c6-12f77a6b68bd" providerId="ADAL" clId="{1CD81E78-A147-4248-96C6-2E3C606F80F2}" dt="2024-09-19T07:40:50.654" v="17635" actId="2696"/>
        <pc:sldMkLst>
          <pc:docMk/>
          <pc:sldMk cId="767714053" sldId="2147469253"/>
        </pc:sldMkLst>
      </pc:sldChg>
      <pc:sldChg chg="del">
        <pc:chgData name="Dennis Nørgaard" userId="464d57bc-fd6d-42f4-86c6-12f77a6b68bd" providerId="ADAL" clId="{1CD81E78-A147-4248-96C6-2E3C606F80F2}" dt="2024-09-03T18:32:50.385" v="11203" actId="2696"/>
        <pc:sldMkLst>
          <pc:docMk/>
          <pc:sldMk cId="1025533848" sldId="2147469253"/>
        </pc:sldMkLst>
      </pc:sldChg>
      <pc:sldChg chg="del">
        <pc:chgData name="Dennis Nørgaard" userId="464d57bc-fd6d-42f4-86c6-12f77a6b68bd" providerId="ADAL" clId="{1CD81E78-A147-4248-96C6-2E3C606F80F2}" dt="2024-09-03T18:32:50.385" v="11203" actId="2696"/>
        <pc:sldMkLst>
          <pc:docMk/>
          <pc:sldMk cId="1448866185" sldId="2147469256"/>
        </pc:sldMkLst>
      </pc:sldChg>
      <pc:sldChg chg="del">
        <pc:chgData name="Dennis Nørgaard" userId="464d57bc-fd6d-42f4-86c6-12f77a6b68bd" providerId="ADAL" clId="{1CD81E78-A147-4248-96C6-2E3C606F80F2}" dt="2024-09-19T07:40:50.654" v="17635" actId="2696"/>
        <pc:sldMkLst>
          <pc:docMk/>
          <pc:sldMk cId="1581798512" sldId="2147469256"/>
        </pc:sldMkLst>
      </pc:sldChg>
      <pc:sldChg chg="del">
        <pc:chgData name="Dennis Nørgaard" userId="464d57bc-fd6d-42f4-86c6-12f77a6b68bd" providerId="ADAL" clId="{1CD81E78-A147-4248-96C6-2E3C606F80F2}" dt="2024-09-03T18:32:50.385" v="11203" actId="2696"/>
        <pc:sldMkLst>
          <pc:docMk/>
          <pc:sldMk cId="2331113555" sldId="2147469258"/>
        </pc:sldMkLst>
      </pc:sldChg>
      <pc:sldChg chg="del">
        <pc:chgData name="Dennis Nørgaard" userId="464d57bc-fd6d-42f4-86c6-12f77a6b68bd" providerId="ADAL" clId="{1CD81E78-A147-4248-96C6-2E3C606F80F2}" dt="2024-09-19T07:40:50.654" v="17635" actId="2696"/>
        <pc:sldMkLst>
          <pc:docMk/>
          <pc:sldMk cId="2932063823" sldId="2147469258"/>
        </pc:sldMkLst>
      </pc:sldChg>
      <pc:sldChg chg="del">
        <pc:chgData name="Dennis Nørgaard" userId="464d57bc-fd6d-42f4-86c6-12f77a6b68bd" providerId="ADAL" clId="{1CD81E78-A147-4248-96C6-2E3C606F80F2}" dt="2024-09-19T07:40:50.654" v="17635" actId="2696"/>
        <pc:sldMkLst>
          <pc:docMk/>
          <pc:sldMk cId="916492757" sldId="2147469259"/>
        </pc:sldMkLst>
      </pc:sldChg>
      <pc:sldChg chg="del">
        <pc:chgData name="Dennis Nørgaard" userId="464d57bc-fd6d-42f4-86c6-12f77a6b68bd" providerId="ADAL" clId="{1CD81E78-A147-4248-96C6-2E3C606F80F2}" dt="2024-09-03T18:32:50.385" v="11203" actId="2696"/>
        <pc:sldMkLst>
          <pc:docMk/>
          <pc:sldMk cId="1573865816" sldId="2147469259"/>
        </pc:sldMkLst>
      </pc:sldChg>
      <pc:sldChg chg="del ord">
        <pc:chgData name="Dennis Nørgaard" userId="464d57bc-fd6d-42f4-86c6-12f77a6b68bd" providerId="ADAL" clId="{1CD81E78-A147-4248-96C6-2E3C606F80F2}" dt="2024-09-03T18:26:58.374" v="11175" actId="47"/>
        <pc:sldMkLst>
          <pc:docMk/>
          <pc:sldMk cId="2100844452" sldId="2147469260"/>
        </pc:sldMkLst>
      </pc:sldChg>
      <pc:sldChg chg="del">
        <pc:chgData name="Dennis Nørgaard" userId="464d57bc-fd6d-42f4-86c6-12f77a6b68bd" providerId="ADAL" clId="{1CD81E78-A147-4248-96C6-2E3C606F80F2}" dt="2024-09-19T07:40:50.654" v="17635" actId="2696"/>
        <pc:sldMkLst>
          <pc:docMk/>
          <pc:sldMk cId="697177407" sldId="2147469261"/>
        </pc:sldMkLst>
      </pc:sldChg>
      <pc:sldChg chg="del">
        <pc:chgData name="Dennis Nørgaard" userId="464d57bc-fd6d-42f4-86c6-12f77a6b68bd" providerId="ADAL" clId="{1CD81E78-A147-4248-96C6-2E3C606F80F2}" dt="2024-09-03T18:32:50.385" v="11203" actId="2696"/>
        <pc:sldMkLst>
          <pc:docMk/>
          <pc:sldMk cId="3118764508" sldId="2147469261"/>
        </pc:sldMkLst>
      </pc:sldChg>
      <pc:sldChg chg="modSp mod ord">
        <pc:chgData name="Dennis Nørgaard" userId="464d57bc-fd6d-42f4-86c6-12f77a6b68bd" providerId="ADAL" clId="{1CD81E78-A147-4248-96C6-2E3C606F80F2}" dt="2024-09-03T19:09:16.432" v="12455" actId="20577"/>
        <pc:sldMkLst>
          <pc:docMk/>
          <pc:sldMk cId="4089816111" sldId="2147469272"/>
        </pc:sldMkLst>
      </pc:sldChg>
      <pc:sldChg chg="modSp del mod ord">
        <pc:chgData name="Dennis Nørgaard" userId="464d57bc-fd6d-42f4-86c6-12f77a6b68bd" providerId="ADAL" clId="{1CD81E78-A147-4248-96C6-2E3C606F80F2}" dt="2024-09-03T20:39:24.177" v="15131" actId="2696"/>
        <pc:sldMkLst>
          <pc:docMk/>
          <pc:sldMk cId="2361639836" sldId="2147469273"/>
        </pc:sldMkLst>
      </pc:sldChg>
      <pc:sldChg chg="del ord">
        <pc:chgData name="Dennis Nørgaard" userId="464d57bc-fd6d-42f4-86c6-12f77a6b68bd" providerId="ADAL" clId="{1CD81E78-A147-4248-96C6-2E3C606F80F2}" dt="2024-09-03T18:30:53.292" v="11191" actId="2696"/>
        <pc:sldMkLst>
          <pc:docMk/>
          <pc:sldMk cId="731915122" sldId="2147469276"/>
        </pc:sldMkLst>
      </pc:sldChg>
      <pc:sldChg chg="modSp mod ord">
        <pc:chgData name="Dennis Nørgaard" userId="464d57bc-fd6d-42f4-86c6-12f77a6b68bd" providerId="ADAL" clId="{1CD81E78-A147-4248-96C6-2E3C606F80F2}" dt="2024-09-04T14:17:34.514" v="17120" actId="20577"/>
        <pc:sldMkLst>
          <pc:docMk/>
          <pc:sldMk cId="1612700357" sldId="2147469276"/>
        </pc:sldMkLst>
      </pc:sldChg>
      <pc:sldChg chg="modSp mod ord">
        <pc:chgData name="Dennis Nørgaard" userId="464d57bc-fd6d-42f4-86c6-12f77a6b68bd" providerId="ADAL" clId="{1CD81E78-A147-4248-96C6-2E3C606F80F2}" dt="2024-09-03T20:03:37.527" v="13958" actId="20577"/>
        <pc:sldMkLst>
          <pc:docMk/>
          <pc:sldMk cId="1680455150" sldId="2147469278"/>
        </pc:sldMkLst>
      </pc:sldChg>
      <pc:sldChg chg="modSp del mod ord">
        <pc:chgData name="Dennis Nørgaard" userId="464d57bc-fd6d-42f4-86c6-12f77a6b68bd" providerId="ADAL" clId="{1CD81E78-A147-4248-96C6-2E3C606F80F2}" dt="2024-09-03T20:39:24.177" v="15131" actId="2696"/>
        <pc:sldMkLst>
          <pc:docMk/>
          <pc:sldMk cId="790438477" sldId="2147469281"/>
        </pc:sldMkLst>
      </pc:sldChg>
      <pc:sldChg chg="addSp modSp mod ord">
        <pc:chgData name="Dennis Nørgaard" userId="464d57bc-fd6d-42f4-86c6-12f77a6b68bd" providerId="ADAL" clId="{1CD81E78-A147-4248-96C6-2E3C606F80F2}" dt="2024-09-04T13:39:52.168" v="16660" actId="6549"/>
        <pc:sldMkLst>
          <pc:docMk/>
          <pc:sldMk cId="2960843466" sldId="2147469283"/>
        </pc:sldMkLst>
      </pc:sldChg>
      <pc:sldChg chg="del">
        <pc:chgData name="Dennis Nørgaard" userId="464d57bc-fd6d-42f4-86c6-12f77a6b68bd" providerId="ADAL" clId="{1CD81E78-A147-4248-96C6-2E3C606F80F2}" dt="2024-09-03T18:27:53.925" v="11176" actId="2696"/>
        <pc:sldMkLst>
          <pc:docMk/>
          <pc:sldMk cId="119421749" sldId="2147469284"/>
        </pc:sldMkLst>
      </pc:sldChg>
      <pc:sldChg chg="del">
        <pc:chgData name="Dennis Nørgaard" userId="464d57bc-fd6d-42f4-86c6-12f77a6b68bd" providerId="ADAL" clId="{1CD81E78-A147-4248-96C6-2E3C606F80F2}" dt="2024-09-19T07:40:50.654" v="17635" actId="2696"/>
        <pc:sldMkLst>
          <pc:docMk/>
          <pc:sldMk cId="862518301" sldId="2147469284"/>
        </pc:sldMkLst>
      </pc:sldChg>
      <pc:sldChg chg="addSp modSp mod ord">
        <pc:chgData name="Dennis Nørgaard" userId="464d57bc-fd6d-42f4-86c6-12f77a6b68bd" providerId="ADAL" clId="{1CD81E78-A147-4248-96C6-2E3C606F80F2}" dt="2024-09-04T14:10:22.888" v="17097" actId="20577"/>
        <pc:sldMkLst>
          <pc:docMk/>
          <pc:sldMk cId="1639614735" sldId="2147469289"/>
        </pc:sldMkLst>
      </pc:sldChg>
      <pc:sldChg chg="del">
        <pc:chgData name="Dennis Nørgaard" userId="464d57bc-fd6d-42f4-86c6-12f77a6b68bd" providerId="ADAL" clId="{1CD81E78-A147-4248-96C6-2E3C606F80F2}" dt="2024-09-19T07:40:50.654" v="17635" actId="2696"/>
        <pc:sldMkLst>
          <pc:docMk/>
          <pc:sldMk cId="149081110" sldId="2147469293"/>
        </pc:sldMkLst>
      </pc:sldChg>
      <pc:sldChg chg="del">
        <pc:chgData name="Dennis Nørgaard" userId="464d57bc-fd6d-42f4-86c6-12f77a6b68bd" providerId="ADAL" clId="{1CD81E78-A147-4248-96C6-2E3C606F80F2}" dt="2024-09-19T07:40:50.654" v="17635" actId="2696"/>
        <pc:sldMkLst>
          <pc:docMk/>
          <pc:sldMk cId="1112927812" sldId="2147469294"/>
        </pc:sldMkLst>
      </pc:sldChg>
      <pc:sldChg chg="del">
        <pc:chgData name="Dennis Nørgaard" userId="464d57bc-fd6d-42f4-86c6-12f77a6b68bd" providerId="ADAL" clId="{1CD81E78-A147-4248-96C6-2E3C606F80F2}" dt="2024-09-03T18:27:53.925" v="11176" actId="2696"/>
        <pc:sldMkLst>
          <pc:docMk/>
          <pc:sldMk cId="3933755889" sldId="2147469295"/>
        </pc:sldMkLst>
      </pc:sldChg>
      <pc:sldChg chg="del">
        <pc:chgData name="Dennis Nørgaard" userId="464d57bc-fd6d-42f4-86c6-12f77a6b68bd" providerId="ADAL" clId="{1CD81E78-A147-4248-96C6-2E3C606F80F2}" dt="2024-09-19T07:40:50.654" v="17635" actId="2696"/>
        <pc:sldMkLst>
          <pc:docMk/>
          <pc:sldMk cId="4219964454" sldId="2147469295"/>
        </pc:sldMkLst>
      </pc:sldChg>
      <pc:sldChg chg="modSp mod">
        <pc:chgData name="Dennis Nørgaard" userId="464d57bc-fd6d-42f4-86c6-12f77a6b68bd" providerId="ADAL" clId="{1CD81E78-A147-4248-96C6-2E3C606F80F2}" dt="2024-09-04T08:40:13.509" v="15489" actId="1036"/>
        <pc:sldMkLst>
          <pc:docMk/>
          <pc:sldMk cId="1235093774" sldId="2147469300"/>
        </pc:sldMkLst>
      </pc:sldChg>
      <pc:sldChg chg="addSp modSp mod ord">
        <pc:chgData name="Dennis Nørgaard" userId="464d57bc-fd6d-42f4-86c6-12f77a6b68bd" providerId="ADAL" clId="{1CD81E78-A147-4248-96C6-2E3C606F80F2}" dt="2024-09-04T13:41:07.154" v="16671" actId="6549"/>
        <pc:sldMkLst>
          <pc:docMk/>
          <pc:sldMk cId="2996162045" sldId="2147469303"/>
        </pc:sldMkLst>
      </pc:sldChg>
      <pc:sldChg chg="del">
        <pc:chgData name="Dennis Nørgaard" userId="464d57bc-fd6d-42f4-86c6-12f77a6b68bd" providerId="ADAL" clId="{1CD81E78-A147-4248-96C6-2E3C606F80F2}" dt="2024-09-19T07:40:50.654" v="17635" actId="2696"/>
        <pc:sldMkLst>
          <pc:docMk/>
          <pc:sldMk cId="750783397" sldId="2147469306"/>
        </pc:sldMkLst>
      </pc:sldChg>
      <pc:sldChg chg="del ord">
        <pc:chgData name="Dennis Nørgaard" userId="464d57bc-fd6d-42f4-86c6-12f77a6b68bd" providerId="ADAL" clId="{1CD81E78-A147-4248-96C6-2E3C606F80F2}" dt="2024-09-03T19:58:15.086" v="13801" actId="2696"/>
        <pc:sldMkLst>
          <pc:docMk/>
          <pc:sldMk cId="1889003213" sldId="2147469306"/>
        </pc:sldMkLst>
      </pc:sldChg>
      <pc:sldChg chg="del">
        <pc:chgData name="Dennis Nørgaard" userId="464d57bc-fd6d-42f4-86c6-12f77a6b68bd" providerId="ADAL" clId="{1CD81E78-A147-4248-96C6-2E3C606F80F2}" dt="2024-09-03T18:22:33.312" v="10964" actId="47"/>
        <pc:sldMkLst>
          <pc:docMk/>
          <pc:sldMk cId="779020754" sldId="2147469307"/>
        </pc:sldMkLst>
      </pc:sldChg>
      <pc:sldChg chg="addSp delSp modSp mod">
        <pc:chgData name="Dennis Nørgaard" userId="464d57bc-fd6d-42f4-86c6-12f77a6b68bd" providerId="ADAL" clId="{1CD81E78-A147-4248-96C6-2E3C606F80F2}" dt="2024-09-03T20:50:51.597" v="15300" actId="20577"/>
        <pc:sldMkLst>
          <pc:docMk/>
          <pc:sldMk cId="515807667" sldId="2147469308"/>
        </pc:sldMkLst>
      </pc:sldChg>
      <pc:sldChg chg="modSp mod">
        <pc:chgData name="Dennis Nørgaard" userId="464d57bc-fd6d-42f4-86c6-12f77a6b68bd" providerId="ADAL" clId="{1CD81E78-A147-4248-96C6-2E3C606F80F2}" dt="2024-09-03T20:51:06.294" v="15301" actId="6549"/>
        <pc:sldMkLst>
          <pc:docMk/>
          <pc:sldMk cId="4184009335" sldId="2147469309"/>
        </pc:sldMkLst>
      </pc:sldChg>
      <pc:sldChg chg="modSp mod">
        <pc:chgData name="Dennis Nørgaard" userId="464d57bc-fd6d-42f4-86c6-12f77a6b68bd" providerId="ADAL" clId="{1CD81E78-A147-4248-96C6-2E3C606F80F2}" dt="2024-09-03T20:51:18.452" v="15303" actId="6549"/>
        <pc:sldMkLst>
          <pc:docMk/>
          <pc:sldMk cId="33039564" sldId="2147469311"/>
        </pc:sldMkLst>
      </pc:sldChg>
      <pc:sldChg chg="modSp mod">
        <pc:chgData name="Dennis Nørgaard" userId="464d57bc-fd6d-42f4-86c6-12f77a6b68bd" providerId="ADAL" clId="{1CD81E78-A147-4248-96C6-2E3C606F80F2}" dt="2024-09-03T20:51:24.597" v="15304" actId="6549"/>
        <pc:sldMkLst>
          <pc:docMk/>
          <pc:sldMk cId="2179922047" sldId="2147469312"/>
        </pc:sldMkLst>
      </pc:sldChg>
      <pc:sldChg chg="modSp mod modAnim">
        <pc:chgData name="Dennis Nørgaard" userId="464d57bc-fd6d-42f4-86c6-12f77a6b68bd" providerId="ADAL" clId="{1CD81E78-A147-4248-96C6-2E3C606F80F2}" dt="2024-09-04T14:12:02.820" v="17106" actId="20577"/>
        <pc:sldMkLst>
          <pc:docMk/>
          <pc:sldMk cId="3592962963" sldId="2147469313"/>
        </pc:sldMkLst>
      </pc:sldChg>
      <pc:sldChg chg="modSp mod">
        <pc:chgData name="Dennis Nørgaard" userId="464d57bc-fd6d-42f4-86c6-12f77a6b68bd" providerId="ADAL" clId="{1CD81E78-A147-4248-96C6-2E3C606F80F2}" dt="2024-09-03T20:51:36.706" v="15306" actId="6549"/>
        <pc:sldMkLst>
          <pc:docMk/>
          <pc:sldMk cId="2451810587" sldId="2147469314"/>
        </pc:sldMkLst>
      </pc:sldChg>
      <pc:sldChg chg="modSp mod">
        <pc:chgData name="Dennis Nørgaard" userId="464d57bc-fd6d-42f4-86c6-12f77a6b68bd" providerId="ADAL" clId="{1CD81E78-A147-4248-96C6-2E3C606F80F2}" dt="2024-09-03T20:52:02.296" v="15310" actId="6549"/>
        <pc:sldMkLst>
          <pc:docMk/>
          <pc:sldMk cId="457415984" sldId="2147469315"/>
        </pc:sldMkLst>
      </pc:sldChg>
      <pc:sldChg chg="modSp mod">
        <pc:chgData name="Dennis Nørgaard" userId="464d57bc-fd6d-42f4-86c6-12f77a6b68bd" providerId="ADAL" clId="{1CD81E78-A147-4248-96C6-2E3C606F80F2}" dt="2024-09-04T14:13:36.954" v="17107" actId="6549"/>
        <pc:sldMkLst>
          <pc:docMk/>
          <pc:sldMk cId="1815777534" sldId="2147469316"/>
        </pc:sldMkLst>
      </pc:sldChg>
      <pc:sldChg chg="modSp mod">
        <pc:chgData name="Dennis Nørgaard" userId="464d57bc-fd6d-42f4-86c6-12f77a6b68bd" providerId="ADAL" clId="{1CD81E78-A147-4248-96C6-2E3C606F80F2}" dt="2024-09-03T20:52:13.904" v="15312" actId="6549"/>
        <pc:sldMkLst>
          <pc:docMk/>
          <pc:sldMk cId="2502329027" sldId="2147469317"/>
        </pc:sldMkLst>
      </pc:sldChg>
      <pc:sldChg chg="modSp mod">
        <pc:chgData name="Dennis Nørgaard" userId="464d57bc-fd6d-42f4-86c6-12f77a6b68bd" providerId="ADAL" clId="{1CD81E78-A147-4248-96C6-2E3C606F80F2}" dt="2024-09-03T20:52:20.028" v="15313" actId="6549"/>
        <pc:sldMkLst>
          <pc:docMk/>
          <pc:sldMk cId="3182030878" sldId="2147469318"/>
        </pc:sldMkLst>
      </pc:sldChg>
      <pc:sldChg chg="modSp mod">
        <pc:chgData name="Dennis Nørgaard" userId="464d57bc-fd6d-42f4-86c6-12f77a6b68bd" providerId="ADAL" clId="{1CD81E78-A147-4248-96C6-2E3C606F80F2}" dt="2024-09-03T20:52:25.085" v="15314" actId="6549"/>
        <pc:sldMkLst>
          <pc:docMk/>
          <pc:sldMk cId="2461710706" sldId="2147469319"/>
        </pc:sldMkLst>
      </pc:sldChg>
      <pc:sldChg chg="addSp delSp modSp mod delAnim modAnim">
        <pc:chgData name="Dennis Nørgaard" userId="464d57bc-fd6d-42f4-86c6-12f77a6b68bd" providerId="ADAL" clId="{1CD81E78-A147-4248-96C6-2E3C606F80F2}" dt="2024-09-04T14:14:26.611" v="17113" actId="20577"/>
        <pc:sldMkLst>
          <pc:docMk/>
          <pc:sldMk cId="1068988274" sldId="2147469320"/>
        </pc:sldMkLst>
      </pc:sldChg>
      <pc:sldChg chg="modSp mod">
        <pc:chgData name="Dennis Nørgaard" userId="464d57bc-fd6d-42f4-86c6-12f77a6b68bd" providerId="ADAL" clId="{1CD81E78-A147-4248-96C6-2E3C606F80F2}" dt="2024-09-03T20:52:34.608" v="15316" actId="6549"/>
        <pc:sldMkLst>
          <pc:docMk/>
          <pc:sldMk cId="1021887569" sldId="2147469321"/>
        </pc:sldMkLst>
      </pc:sldChg>
      <pc:sldChg chg="modSp mod">
        <pc:chgData name="Dennis Nørgaard" userId="464d57bc-fd6d-42f4-86c6-12f77a6b68bd" providerId="ADAL" clId="{1CD81E78-A147-4248-96C6-2E3C606F80F2}" dt="2024-09-03T20:51:11.920" v="15302" actId="6549"/>
        <pc:sldMkLst>
          <pc:docMk/>
          <pc:sldMk cId="1525124969" sldId="2147469327"/>
        </pc:sldMkLst>
      </pc:sldChg>
      <pc:sldChg chg="modSp mod">
        <pc:chgData name="Dennis Nørgaard" userId="464d57bc-fd6d-42f4-86c6-12f77a6b68bd" providerId="ADAL" clId="{1CD81E78-A147-4248-96C6-2E3C606F80F2}" dt="2024-09-03T20:52:40.401" v="15317" actId="6549"/>
        <pc:sldMkLst>
          <pc:docMk/>
          <pc:sldMk cId="1049829946" sldId="2147469328"/>
        </pc:sldMkLst>
      </pc:sldChg>
      <pc:sldChg chg="addSp modSp mod">
        <pc:chgData name="Dennis Nørgaard" userId="464d57bc-fd6d-42f4-86c6-12f77a6b68bd" providerId="ADAL" clId="{1CD81E78-A147-4248-96C6-2E3C606F80F2}" dt="2024-09-04T13:40:50.064" v="16669" actId="6549"/>
        <pc:sldMkLst>
          <pc:docMk/>
          <pc:sldMk cId="823414724" sldId="2147469329"/>
        </pc:sldMkLst>
      </pc:sldChg>
      <pc:sldChg chg="del">
        <pc:chgData name="Dennis Nørgaard" userId="464d57bc-fd6d-42f4-86c6-12f77a6b68bd" providerId="ADAL" clId="{1CD81E78-A147-4248-96C6-2E3C606F80F2}" dt="2024-09-03T18:26:37.330" v="11174" actId="47"/>
        <pc:sldMkLst>
          <pc:docMk/>
          <pc:sldMk cId="4190682622" sldId="2147469330"/>
        </pc:sldMkLst>
      </pc:sldChg>
      <pc:sldChg chg="del">
        <pc:chgData name="Dennis Nørgaard" userId="464d57bc-fd6d-42f4-86c6-12f77a6b68bd" providerId="ADAL" clId="{1CD81E78-A147-4248-96C6-2E3C606F80F2}" dt="2024-09-19T07:40:50.654" v="17635" actId="2696"/>
        <pc:sldMkLst>
          <pc:docMk/>
          <pc:sldMk cId="1991052774" sldId="2147469331"/>
        </pc:sldMkLst>
      </pc:sldChg>
      <pc:sldChg chg="del">
        <pc:chgData name="Dennis Nørgaard" userId="464d57bc-fd6d-42f4-86c6-12f77a6b68bd" providerId="ADAL" clId="{1CD81E78-A147-4248-96C6-2E3C606F80F2}" dt="2024-09-03T18:32:50.385" v="11203" actId="2696"/>
        <pc:sldMkLst>
          <pc:docMk/>
          <pc:sldMk cId="4174213267" sldId="2147469331"/>
        </pc:sldMkLst>
      </pc:sldChg>
      <pc:sldChg chg="del">
        <pc:chgData name="Dennis Nørgaard" userId="464d57bc-fd6d-42f4-86c6-12f77a6b68bd" providerId="ADAL" clId="{1CD81E78-A147-4248-96C6-2E3C606F80F2}" dt="2024-09-19T07:40:50.654" v="17635" actId="2696"/>
        <pc:sldMkLst>
          <pc:docMk/>
          <pc:sldMk cId="2485098724" sldId="2147469332"/>
        </pc:sldMkLst>
      </pc:sldChg>
      <pc:sldChg chg="del">
        <pc:chgData name="Dennis Nørgaard" userId="464d57bc-fd6d-42f4-86c6-12f77a6b68bd" providerId="ADAL" clId="{1CD81E78-A147-4248-96C6-2E3C606F80F2}" dt="2024-09-03T18:32:50.385" v="11203" actId="2696"/>
        <pc:sldMkLst>
          <pc:docMk/>
          <pc:sldMk cId="3685271659" sldId="2147469332"/>
        </pc:sldMkLst>
      </pc:sldChg>
      <pc:sldChg chg="modSp mod ord">
        <pc:chgData name="Dennis Nørgaard" userId="464d57bc-fd6d-42f4-86c6-12f77a6b68bd" providerId="ADAL" clId="{1CD81E78-A147-4248-96C6-2E3C606F80F2}" dt="2024-09-03T20:53:39.840" v="15332"/>
        <pc:sldMkLst>
          <pc:docMk/>
          <pc:sldMk cId="3899993378" sldId="2147469339"/>
        </pc:sldMkLst>
      </pc:sldChg>
      <pc:sldChg chg="modSp mod ord">
        <pc:chgData name="Dennis Nørgaard" userId="464d57bc-fd6d-42f4-86c6-12f77a6b68bd" providerId="ADAL" clId="{1CD81E78-A147-4248-96C6-2E3C606F80F2}" dt="2024-09-03T20:53:37.140" v="15331"/>
        <pc:sldMkLst>
          <pc:docMk/>
          <pc:sldMk cId="4071687762" sldId="2147469340"/>
        </pc:sldMkLst>
      </pc:sldChg>
      <pc:sldChg chg="modSp mod ord">
        <pc:chgData name="Dennis Nørgaard" userId="464d57bc-fd6d-42f4-86c6-12f77a6b68bd" providerId="ADAL" clId="{1CD81E78-A147-4248-96C6-2E3C606F80F2}" dt="2024-09-03T20:53:41.810" v="15333"/>
        <pc:sldMkLst>
          <pc:docMk/>
          <pc:sldMk cId="3490935712" sldId="2147469341"/>
        </pc:sldMkLst>
      </pc:sldChg>
      <pc:sldChg chg="del ord">
        <pc:chgData name="Dennis Nørgaard" userId="464d57bc-fd6d-42f4-86c6-12f77a6b68bd" providerId="ADAL" clId="{1CD81E78-A147-4248-96C6-2E3C606F80F2}" dt="2024-09-03T19:58:15.086" v="13801" actId="2696"/>
        <pc:sldMkLst>
          <pc:docMk/>
          <pc:sldMk cId="1399850937" sldId="2147469342"/>
        </pc:sldMkLst>
      </pc:sldChg>
      <pc:sldChg chg="del">
        <pc:chgData name="Dennis Nørgaard" userId="464d57bc-fd6d-42f4-86c6-12f77a6b68bd" providerId="ADAL" clId="{1CD81E78-A147-4248-96C6-2E3C606F80F2}" dt="2024-09-19T07:40:50.654" v="17635" actId="2696"/>
        <pc:sldMkLst>
          <pc:docMk/>
          <pc:sldMk cId="2263267485" sldId="2147469342"/>
        </pc:sldMkLst>
      </pc:sldChg>
      <pc:sldChg chg="del">
        <pc:chgData name="Dennis Nørgaard" userId="464d57bc-fd6d-42f4-86c6-12f77a6b68bd" providerId="ADAL" clId="{1CD81E78-A147-4248-96C6-2E3C606F80F2}" dt="2024-09-19T07:40:50.654" v="17635" actId="2696"/>
        <pc:sldMkLst>
          <pc:docMk/>
          <pc:sldMk cId="2298964514" sldId="2147469348"/>
        </pc:sldMkLst>
      </pc:sldChg>
      <pc:sldChg chg="del ord">
        <pc:chgData name="Dennis Nørgaard" userId="464d57bc-fd6d-42f4-86c6-12f77a6b68bd" providerId="ADAL" clId="{1CD81E78-A147-4248-96C6-2E3C606F80F2}" dt="2024-09-03T19:58:15.086" v="13801" actId="2696"/>
        <pc:sldMkLst>
          <pc:docMk/>
          <pc:sldMk cId="2812247596" sldId="2147469348"/>
        </pc:sldMkLst>
      </pc:sldChg>
      <pc:sldChg chg="del ord">
        <pc:chgData name="Dennis Nørgaard" userId="464d57bc-fd6d-42f4-86c6-12f77a6b68bd" providerId="ADAL" clId="{1CD81E78-A147-4248-96C6-2E3C606F80F2}" dt="2024-09-19T07:40:50.654" v="17635" actId="2696"/>
        <pc:sldMkLst>
          <pc:docMk/>
          <pc:sldMk cId="3421682512" sldId="2147469349"/>
        </pc:sldMkLst>
      </pc:sldChg>
      <pc:sldChg chg="modSp mod">
        <pc:chgData name="Dennis Nørgaard" userId="464d57bc-fd6d-42f4-86c6-12f77a6b68bd" providerId="ADAL" clId="{1CD81E78-A147-4248-96C6-2E3C606F80F2}" dt="2024-09-03T20:50:26.793" v="15293" actId="20577"/>
        <pc:sldMkLst>
          <pc:docMk/>
          <pc:sldMk cId="3166209334" sldId="2147469351"/>
        </pc:sldMkLst>
      </pc:sldChg>
      <pc:sldChg chg="modSp mod ord">
        <pc:chgData name="Dennis Nørgaard" userId="464d57bc-fd6d-42f4-86c6-12f77a6b68bd" providerId="ADAL" clId="{1CD81E78-A147-4248-96C6-2E3C606F80F2}" dt="2024-09-04T11:46:18.498" v="16513" actId="20577"/>
        <pc:sldMkLst>
          <pc:docMk/>
          <pc:sldMk cId="1056814183" sldId="2147469353"/>
        </pc:sldMkLst>
      </pc:sldChg>
      <pc:sldChg chg="modSp del mod ord">
        <pc:chgData name="Dennis Nørgaard" userId="464d57bc-fd6d-42f4-86c6-12f77a6b68bd" providerId="ADAL" clId="{1CD81E78-A147-4248-96C6-2E3C606F80F2}" dt="2024-09-03T18:30:53.292" v="11191" actId="2696"/>
        <pc:sldMkLst>
          <pc:docMk/>
          <pc:sldMk cId="2017115737" sldId="2147469353"/>
        </pc:sldMkLst>
      </pc:sldChg>
      <pc:sldChg chg="modSp mod ord">
        <pc:chgData name="Dennis Nørgaard" userId="464d57bc-fd6d-42f4-86c6-12f77a6b68bd" providerId="ADAL" clId="{1CD81E78-A147-4248-96C6-2E3C606F80F2}" dt="2024-09-04T14:15:18.284" v="17118" actId="6549"/>
        <pc:sldMkLst>
          <pc:docMk/>
          <pc:sldMk cId="2553606245" sldId="2147469354"/>
        </pc:sldMkLst>
      </pc:sldChg>
      <pc:sldChg chg="addSp modSp mod">
        <pc:chgData name="Dennis Nørgaard" userId="464d57bc-fd6d-42f4-86c6-12f77a6b68bd" providerId="ADAL" clId="{1CD81E78-A147-4248-96C6-2E3C606F80F2}" dt="2024-09-04T13:40:31.515" v="16667" actId="6549"/>
        <pc:sldMkLst>
          <pc:docMk/>
          <pc:sldMk cId="4034992862" sldId="2147469355"/>
        </pc:sldMkLst>
      </pc:sldChg>
      <pc:sldChg chg="add del">
        <pc:chgData name="Dennis Nørgaard" userId="464d57bc-fd6d-42f4-86c6-12f77a6b68bd" providerId="ADAL" clId="{1CD81E78-A147-4248-96C6-2E3C606F80F2}" dt="2024-08-30T11:33:57.510" v="78" actId="2890"/>
        <pc:sldMkLst>
          <pc:docMk/>
          <pc:sldMk cId="771510845" sldId="2147469356"/>
        </pc:sldMkLst>
      </pc:sldChg>
      <pc:sldChg chg="del">
        <pc:chgData name="Dennis Nørgaard" userId="464d57bc-fd6d-42f4-86c6-12f77a6b68bd" providerId="ADAL" clId="{1CD81E78-A147-4248-96C6-2E3C606F80F2}" dt="2024-09-19T07:40:50.654" v="17635" actId="2696"/>
        <pc:sldMkLst>
          <pc:docMk/>
          <pc:sldMk cId="2781101234" sldId="2147469356"/>
        </pc:sldMkLst>
      </pc:sldChg>
      <pc:sldChg chg="addSp delSp modSp new del mod ord modClrScheme chgLayout">
        <pc:chgData name="Dennis Nørgaard" userId="464d57bc-fd6d-42f4-86c6-12f77a6b68bd" providerId="ADAL" clId="{1CD81E78-A147-4248-96C6-2E3C606F80F2}" dt="2024-09-03T18:27:53.925" v="11176" actId="2696"/>
        <pc:sldMkLst>
          <pc:docMk/>
          <pc:sldMk cId="4034804552" sldId="2147469356"/>
        </pc:sldMkLst>
      </pc:sldChg>
      <pc:sldChg chg="addSp delSp modSp add del mod delAnim modAnim">
        <pc:chgData name="Dennis Nørgaard" userId="464d57bc-fd6d-42f4-86c6-12f77a6b68bd" providerId="ADAL" clId="{1CD81E78-A147-4248-96C6-2E3C606F80F2}" dt="2024-09-02T09:12:37.826" v="2692" actId="47"/>
        <pc:sldMkLst>
          <pc:docMk/>
          <pc:sldMk cId="3987176263" sldId="2147469357"/>
        </pc:sldMkLst>
      </pc:sldChg>
      <pc:sldChg chg="modSp add del mod ord">
        <pc:chgData name="Dennis Nørgaard" userId="464d57bc-fd6d-42f4-86c6-12f77a6b68bd" providerId="ADAL" clId="{1CD81E78-A147-4248-96C6-2E3C606F80F2}" dt="2024-09-02T09:30:36.115" v="2694" actId="47"/>
        <pc:sldMkLst>
          <pc:docMk/>
          <pc:sldMk cId="4049057924" sldId="2147469358"/>
        </pc:sldMkLst>
      </pc:sldChg>
      <pc:sldChg chg="addSp delSp modSp add del mod delAnim modAnim">
        <pc:chgData name="Dennis Nørgaard" userId="464d57bc-fd6d-42f4-86c6-12f77a6b68bd" providerId="ADAL" clId="{1CD81E78-A147-4248-96C6-2E3C606F80F2}" dt="2024-09-02T09:04:45.762" v="2116" actId="47"/>
        <pc:sldMkLst>
          <pc:docMk/>
          <pc:sldMk cId="2976051990" sldId="2147469359"/>
        </pc:sldMkLst>
      </pc:sldChg>
      <pc:sldChg chg="modSp add del mod modAnim">
        <pc:chgData name="Dennis Nørgaard" userId="464d57bc-fd6d-42f4-86c6-12f77a6b68bd" providerId="ADAL" clId="{1CD81E78-A147-4248-96C6-2E3C606F80F2}" dt="2024-09-02T09:12:37.826" v="2692" actId="47"/>
        <pc:sldMkLst>
          <pc:docMk/>
          <pc:sldMk cId="2866757870" sldId="2147469360"/>
        </pc:sldMkLst>
      </pc:sldChg>
      <pc:sldChg chg="addSp delSp modSp add del mod ord modAnim">
        <pc:chgData name="Dennis Nørgaard" userId="464d57bc-fd6d-42f4-86c6-12f77a6b68bd" providerId="ADAL" clId="{1CD81E78-A147-4248-96C6-2E3C606F80F2}" dt="2024-09-03T09:46:16.610" v="6192" actId="47"/>
        <pc:sldMkLst>
          <pc:docMk/>
          <pc:sldMk cId="3706840669" sldId="2147469361"/>
        </pc:sldMkLst>
      </pc:sldChg>
      <pc:sldChg chg="modSp add del mod">
        <pc:chgData name="Dennis Nørgaard" userId="464d57bc-fd6d-42f4-86c6-12f77a6b68bd" providerId="ADAL" clId="{1CD81E78-A147-4248-96C6-2E3C606F80F2}" dt="2024-09-03T18:27:53.925" v="11176" actId="2696"/>
        <pc:sldMkLst>
          <pc:docMk/>
          <pc:sldMk cId="1040962401" sldId="2147469362"/>
        </pc:sldMkLst>
      </pc:sldChg>
      <pc:sldChg chg="del">
        <pc:chgData name="Dennis Nørgaard" userId="464d57bc-fd6d-42f4-86c6-12f77a6b68bd" providerId="ADAL" clId="{1CD81E78-A147-4248-96C6-2E3C606F80F2}" dt="2024-09-19T07:40:50.654" v="17635" actId="2696"/>
        <pc:sldMkLst>
          <pc:docMk/>
          <pc:sldMk cId="1124258765" sldId="2147469362"/>
        </pc:sldMkLst>
      </pc:sldChg>
      <pc:sldChg chg="modSp add mod ord">
        <pc:chgData name="Dennis Nørgaard" userId="464d57bc-fd6d-42f4-86c6-12f77a6b68bd" providerId="ADAL" clId="{1CD81E78-A147-4248-96C6-2E3C606F80F2}" dt="2024-09-04T08:40:49.479" v="15492" actId="6549"/>
        <pc:sldMkLst>
          <pc:docMk/>
          <pc:sldMk cId="1672299832" sldId="2147469363"/>
        </pc:sldMkLst>
      </pc:sldChg>
      <pc:sldChg chg="addSp delSp modSp add del mod ord addAnim delAnim modAnim">
        <pc:chgData name="Dennis Nørgaard" userId="464d57bc-fd6d-42f4-86c6-12f77a6b68bd" providerId="ADAL" clId="{1CD81E78-A147-4248-96C6-2E3C606F80F2}" dt="2024-09-04T10:14:24.631" v="16029" actId="47"/>
        <pc:sldMkLst>
          <pc:docMk/>
          <pc:sldMk cId="49897090" sldId="2147469364"/>
        </pc:sldMkLst>
      </pc:sldChg>
      <pc:sldChg chg="del">
        <pc:chgData name="Dennis Nørgaard" userId="464d57bc-fd6d-42f4-86c6-12f77a6b68bd" providerId="ADAL" clId="{1CD81E78-A147-4248-96C6-2E3C606F80F2}" dt="2024-09-19T07:40:50.654" v="17635" actId="2696"/>
        <pc:sldMkLst>
          <pc:docMk/>
          <pc:sldMk cId="1317086001" sldId="2147469365"/>
        </pc:sldMkLst>
      </pc:sldChg>
      <pc:sldChg chg="add del">
        <pc:chgData name="Dennis Nørgaard" userId="464d57bc-fd6d-42f4-86c6-12f77a6b68bd" providerId="ADAL" clId="{1CD81E78-A147-4248-96C6-2E3C606F80F2}" dt="2024-09-03T18:27:53.925" v="11176" actId="2696"/>
        <pc:sldMkLst>
          <pc:docMk/>
          <pc:sldMk cId="1523920395" sldId="2147469365"/>
        </pc:sldMkLst>
      </pc:sldChg>
      <pc:sldChg chg="del">
        <pc:chgData name="Dennis Nørgaard" userId="464d57bc-fd6d-42f4-86c6-12f77a6b68bd" providerId="ADAL" clId="{1CD81E78-A147-4248-96C6-2E3C606F80F2}" dt="2024-09-19T07:40:50.654" v="17635" actId="2696"/>
        <pc:sldMkLst>
          <pc:docMk/>
          <pc:sldMk cId="496654853" sldId="2147469366"/>
        </pc:sldMkLst>
      </pc:sldChg>
      <pc:sldChg chg="add del ord">
        <pc:chgData name="Dennis Nørgaard" userId="464d57bc-fd6d-42f4-86c6-12f77a6b68bd" providerId="ADAL" clId="{1CD81E78-A147-4248-96C6-2E3C606F80F2}" dt="2024-09-03T18:27:53.925" v="11176" actId="2696"/>
        <pc:sldMkLst>
          <pc:docMk/>
          <pc:sldMk cId="3474141404" sldId="2147469366"/>
        </pc:sldMkLst>
      </pc:sldChg>
      <pc:sldChg chg="add del">
        <pc:chgData name="Dennis Nørgaard" userId="464d57bc-fd6d-42f4-86c6-12f77a6b68bd" providerId="ADAL" clId="{1CD81E78-A147-4248-96C6-2E3C606F80F2}" dt="2024-09-03T09:54:21.396" v="6449" actId="47"/>
        <pc:sldMkLst>
          <pc:docMk/>
          <pc:sldMk cId="1069745438" sldId="2147469367"/>
        </pc:sldMkLst>
      </pc:sldChg>
      <pc:sldChg chg="modSp add mod ord modAnim">
        <pc:chgData name="Dennis Nørgaard" userId="464d57bc-fd6d-42f4-86c6-12f77a6b68bd" providerId="ADAL" clId="{1CD81E78-A147-4248-96C6-2E3C606F80F2}" dt="2024-09-04T14:09:47.478" v="17096" actId="20577"/>
        <pc:sldMkLst>
          <pc:docMk/>
          <pc:sldMk cId="3350456789" sldId="2147469368"/>
        </pc:sldMkLst>
      </pc:sldChg>
      <pc:sldChg chg="modSp add del mod">
        <pc:chgData name="Dennis Nørgaard" userId="464d57bc-fd6d-42f4-86c6-12f77a6b68bd" providerId="ADAL" clId="{1CD81E78-A147-4248-96C6-2E3C606F80F2}" dt="2024-09-03T18:27:53.925" v="11176" actId="2696"/>
        <pc:sldMkLst>
          <pc:docMk/>
          <pc:sldMk cId="2480238557" sldId="2147469369"/>
        </pc:sldMkLst>
      </pc:sldChg>
      <pc:sldChg chg="del">
        <pc:chgData name="Dennis Nørgaard" userId="464d57bc-fd6d-42f4-86c6-12f77a6b68bd" providerId="ADAL" clId="{1CD81E78-A147-4248-96C6-2E3C606F80F2}" dt="2024-09-19T07:40:50.654" v="17635" actId="2696"/>
        <pc:sldMkLst>
          <pc:docMk/>
          <pc:sldMk cId="2644938748" sldId="2147469369"/>
        </pc:sldMkLst>
      </pc:sldChg>
      <pc:sldChg chg="add del ord">
        <pc:chgData name="Dennis Nørgaard" userId="464d57bc-fd6d-42f4-86c6-12f77a6b68bd" providerId="ADAL" clId="{1CD81E78-A147-4248-96C6-2E3C606F80F2}" dt="2024-09-03T18:27:53.925" v="11176" actId="2696"/>
        <pc:sldMkLst>
          <pc:docMk/>
          <pc:sldMk cId="693098338" sldId="2147469370"/>
        </pc:sldMkLst>
      </pc:sldChg>
      <pc:sldChg chg="del">
        <pc:chgData name="Dennis Nørgaard" userId="464d57bc-fd6d-42f4-86c6-12f77a6b68bd" providerId="ADAL" clId="{1CD81E78-A147-4248-96C6-2E3C606F80F2}" dt="2024-09-19T07:40:50.654" v="17635" actId="2696"/>
        <pc:sldMkLst>
          <pc:docMk/>
          <pc:sldMk cId="1127470099" sldId="2147469370"/>
        </pc:sldMkLst>
      </pc:sldChg>
      <pc:sldChg chg="modSp add mod ord">
        <pc:chgData name="Dennis Nørgaard" userId="464d57bc-fd6d-42f4-86c6-12f77a6b68bd" providerId="ADAL" clId="{1CD81E78-A147-4248-96C6-2E3C606F80F2}" dt="2024-09-03T18:53:58.993" v="11847"/>
        <pc:sldMkLst>
          <pc:docMk/>
          <pc:sldMk cId="404597453" sldId="2147469371"/>
        </pc:sldMkLst>
      </pc:sldChg>
      <pc:sldChg chg="del">
        <pc:chgData name="Dennis Nørgaard" userId="464d57bc-fd6d-42f4-86c6-12f77a6b68bd" providerId="ADAL" clId="{1CD81E78-A147-4248-96C6-2E3C606F80F2}" dt="2024-09-19T07:40:50.654" v="17635" actId="2696"/>
        <pc:sldMkLst>
          <pc:docMk/>
          <pc:sldMk cId="750463822" sldId="2147469372"/>
        </pc:sldMkLst>
      </pc:sldChg>
      <pc:sldChg chg="add del">
        <pc:chgData name="Dennis Nørgaard" userId="464d57bc-fd6d-42f4-86c6-12f77a6b68bd" providerId="ADAL" clId="{1CD81E78-A147-4248-96C6-2E3C606F80F2}" dt="2024-09-03T18:32:50.385" v="11203" actId="2696"/>
        <pc:sldMkLst>
          <pc:docMk/>
          <pc:sldMk cId="3566503506" sldId="2147469372"/>
        </pc:sldMkLst>
      </pc:sldChg>
      <pc:sldChg chg="modSp add del mod ord">
        <pc:chgData name="Dennis Nørgaard" userId="464d57bc-fd6d-42f4-86c6-12f77a6b68bd" providerId="ADAL" clId="{1CD81E78-A147-4248-96C6-2E3C606F80F2}" dt="2024-09-04T10:10:06.931" v="15907" actId="47"/>
        <pc:sldMkLst>
          <pc:docMk/>
          <pc:sldMk cId="2828447093" sldId="2147469373"/>
        </pc:sldMkLst>
      </pc:sldChg>
      <pc:sldChg chg="del">
        <pc:chgData name="Dennis Nørgaard" userId="464d57bc-fd6d-42f4-86c6-12f77a6b68bd" providerId="ADAL" clId="{1CD81E78-A147-4248-96C6-2E3C606F80F2}" dt="2024-09-19T07:40:50.654" v="17635" actId="2696"/>
        <pc:sldMkLst>
          <pc:docMk/>
          <pc:sldMk cId="1051446831" sldId="2147469374"/>
        </pc:sldMkLst>
      </pc:sldChg>
      <pc:sldChg chg="add del ord">
        <pc:chgData name="Dennis Nørgaard" userId="464d57bc-fd6d-42f4-86c6-12f77a6b68bd" providerId="ADAL" clId="{1CD81E78-A147-4248-96C6-2E3C606F80F2}" dt="2024-09-03T18:27:53.925" v="11176" actId="2696"/>
        <pc:sldMkLst>
          <pc:docMk/>
          <pc:sldMk cId="2655177289" sldId="2147469374"/>
        </pc:sldMkLst>
      </pc:sldChg>
      <pc:sldChg chg="modSp add del mod ord">
        <pc:chgData name="Dennis Nørgaard" userId="464d57bc-fd6d-42f4-86c6-12f77a6b68bd" providerId="ADAL" clId="{1CD81E78-A147-4248-96C6-2E3C606F80F2}" dt="2024-09-03T18:27:53.925" v="11176" actId="2696"/>
        <pc:sldMkLst>
          <pc:docMk/>
          <pc:sldMk cId="155861092" sldId="2147469375"/>
        </pc:sldMkLst>
      </pc:sldChg>
      <pc:sldChg chg="del">
        <pc:chgData name="Dennis Nørgaard" userId="464d57bc-fd6d-42f4-86c6-12f77a6b68bd" providerId="ADAL" clId="{1CD81E78-A147-4248-96C6-2E3C606F80F2}" dt="2024-09-19T07:40:50.654" v="17635" actId="2696"/>
        <pc:sldMkLst>
          <pc:docMk/>
          <pc:sldMk cId="3491274659" sldId="2147469375"/>
        </pc:sldMkLst>
      </pc:sldChg>
      <pc:sldChg chg="add del">
        <pc:chgData name="Dennis Nørgaard" userId="464d57bc-fd6d-42f4-86c6-12f77a6b68bd" providerId="ADAL" clId="{1CD81E78-A147-4248-96C6-2E3C606F80F2}" dt="2024-09-03T18:22:33.312" v="10964" actId="47"/>
        <pc:sldMkLst>
          <pc:docMk/>
          <pc:sldMk cId="56636455" sldId="2147469376"/>
        </pc:sldMkLst>
      </pc:sldChg>
      <pc:sldChg chg="modSp add mod">
        <pc:chgData name="Dennis Nørgaard" userId="464d57bc-fd6d-42f4-86c6-12f77a6b68bd" providerId="ADAL" clId="{1CD81E78-A147-4248-96C6-2E3C606F80F2}" dt="2024-09-03T20:32:15.531" v="15053" actId="20577"/>
        <pc:sldMkLst>
          <pc:docMk/>
          <pc:sldMk cId="259527805" sldId="2147469377"/>
        </pc:sldMkLst>
      </pc:sldChg>
      <pc:sldChg chg="del">
        <pc:chgData name="Dennis Nørgaard" userId="464d57bc-fd6d-42f4-86c6-12f77a6b68bd" providerId="ADAL" clId="{1CD81E78-A147-4248-96C6-2E3C606F80F2}" dt="2024-09-19T07:40:50.654" v="17635" actId="2696"/>
        <pc:sldMkLst>
          <pc:docMk/>
          <pc:sldMk cId="739084358" sldId="2147469378"/>
        </pc:sldMkLst>
      </pc:sldChg>
      <pc:sldChg chg="add del ord">
        <pc:chgData name="Dennis Nørgaard" userId="464d57bc-fd6d-42f4-86c6-12f77a6b68bd" providerId="ADAL" clId="{1CD81E78-A147-4248-96C6-2E3C606F80F2}" dt="2024-09-03T18:27:53.925" v="11176" actId="2696"/>
        <pc:sldMkLst>
          <pc:docMk/>
          <pc:sldMk cId="2117283610" sldId="2147469378"/>
        </pc:sldMkLst>
      </pc:sldChg>
      <pc:sldChg chg="add del">
        <pc:chgData name="Dennis Nørgaard" userId="464d57bc-fd6d-42f4-86c6-12f77a6b68bd" providerId="ADAL" clId="{1CD81E78-A147-4248-96C6-2E3C606F80F2}" dt="2024-09-19T07:40:50.654" v="17635" actId="2696"/>
        <pc:sldMkLst>
          <pc:docMk/>
          <pc:sldMk cId="1248774336" sldId="2147469379"/>
        </pc:sldMkLst>
      </pc:sldChg>
      <pc:sldChg chg="add del">
        <pc:chgData name="Dennis Nørgaard" userId="464d57bc-fd6d-42f4-86c6-12f77a6b68bd" providerId="ADAL" clId="{1CD81E78-A147-4248-96C6-2E3C606F80F2}" dt="2024-09-19T07:41:04.641" v="17636" actId="47"/>
        <pc:sldMkLst>
          <pc:docMk/>
          <pc:sldMk cId="3423956308" sldId="2147469380"/>
        </pc:sldMkLst>
      </pc:sldChg>
      <pc:sldChg chg="modSp add mod ord">
        <pc:chgData name="Dennis Nørgaard" userId="464d57bc-fd6d-42f4-86c6-12f77a6b68bd" providerId="ADAL" clId="{1CD81E78-A147-4248-96C6-2E3C606F80F2}" dt="2024-09-04T08:49:33.191" v="15498" actId="20577"/>
        <pc:sldMkLst>
          <pc:docMk/>
          <pc:sldMk cId="1192566542" sldId="2147469381"/>
        </pc:sldMkLst>
      </pc:sldChg>
      <pc:sldChg chg="modSp add mod">
        <pc:chgData name="Dennis Nørgaard" userId="464d57bc-fd6d-42f4-86c6-12f77a6b68bd" providerId="ADAL" clId="{1CD81E78-A147-4248-96C6-2E3C606F80F2}" dt="2024-09-03T18:52:44.221" v="11843" actId="20577"/>
        <pc:sldMkLst>
          <pc:docMk/>
          <pc:sldMk cId="3619860943" sldId="2147469382"/>
        </pc:sldMkLst>
      </pc:sldChg>
      <pc:sldChg chg="add del">
        <pc:chgData name="Dennis Nørgaard" userId="464d57bc-fd6d-42f4-86c6-12f77a6b68bd" providerId="ADAL" clId="{1CD81E78-A147-4248-96C6-2E3C606F80F2}" dt="2024-09-03T18:53:41.780" v="11845" actId="2696"/>
        <pc:sldMkLst>
          <pc:docMk/>
          <pc:sldMk cId="2923152902" sldId="2147469383"/>
        </pc:sldMkLst>
      </pc:sldChg>
      <pc:sldChg chg="delSp modSp mod ord delAnim">
        <pc:chgData name="Dennis Nørgaard" userId="464d57bc-fd6d-42f4-86c6-12f77a6b68bd" providerId="ADAL" clId="{1CD81E78-A147-4248-96C6-2E3C606F80F2}" dt="2024-09-04T14:09:46.105" v="17094" actId="113"/>
        <pc:sldMkLst>
          <pc:docMk/>
          <pc:sldMk cId="3676156421" sldId="2147469383"/>
        </pc:sldMkLst>
      </pc:sldChg>
      <pc:sldChg chg="add">
        <pc:chgData name="Dennis Nørgaard" userId="464d57bc-fd6d-42f4-86c6-12f77a6b68bd" providerId="ADAL" clId="{1CD81E78-A147-4248-96C6-2E3C606F80F2}" dt="2024-09-03T19:03:02.998" v="12320" actId="2890"/>
        <pc:sldMkLst>
          <pc:docMk/>
          <pc:sldMk cId="3819245791" sldId="2147469384"/>
        </pc:sldMkLst>
      </pc:sldChg>
      <pc:sldChg chg="add del ord">
        <pc:chgData name="Dennis Nørgaard" userId="464d57bc-fd6d-42f4-86c6-12f77a6b68bd" providerId="ADAL" clId="{1CD81E78-A147-4248-96C6-2E3C606F80F2}" dt="2024-09-19T07:40:50.654" v="17635" actId="2696"/>
        <pc:sldMkLst>
          <pc:docMk/>
          <pc:sldMk cId="3159217618" sldId="2147469385"/>
        </pc:sldMkLst>
      </pc:sldChg>
      <pc:sldChg chg="add del">
        <pc:chgData name="Dennis Nørgaard" userId="464d57bc-fd6d-42f4-86c6-12f77a6b68bd" providerId="ADAL" clId="{1CD81E78-A147-4248-96C6-2E3C606F80F2}" dt="2024-09-03T20:40:36.987" v="15132" actId="47"/>
        <pc:sldMkLst>
          <pc:docMk/>
          <pc:sldMk cId="20545787" sldId="2147469386"/>
        </pc:sldMkLst>
      </pc:sldChg>
      <pc:sldChg chg="modSp add del mod ord">
        <pc:chgData name="Dennis Nørgaard" userId="464d57bc-fd6d-42f4-86c6-12f77a6b68bd" providerId="ADAL" clId="{1CD81E78-A147-4248-96C6-2E3C606F80F2}" dt="2024-09-04T10:10:04.121" v="15906" actId="47"/>
        <pc:sldMkLst>
          <pc:docMk/>
          <pc:sldMk cId="3291597848" sldId="2147469386"/>
        </pc:sldMkLst>
      </pc:sldChg>
      <pc:sldChg chg="modSp add mod">
        <pc:chgData name="Dennis Nørgaard" userId="464d57bc-fd6d-42f4-86c6-12f77a6b68bd" providerId="ADAL" clId="{1CD81E78-A147-4248-96C6-2E3C606F80F2}" dt="2024-09-04T10:09:12.247" v="15905" actId="115"/>
        <pc:sldMkLst>
          <pc:docMk/>
          <pc:sldMk cId="524685365" sldId="2147469387"/>
        </pc:sldMkLst>
      </pc:sldChg>
      <pc:sldChg chg="modSp add mod ord">
        <pc:chgData name="Dennis Nørgaard" userId="464d57bc-fd6d-42f4-86c6-12f77a6b68bd" providerId="ADAL" clId="{1CD81E78-A147-4248-96C6-2E3C606F80F2}" dt="2024-09-04T13:21:32.224" v="16522" actId="6549"/>
        <pc:sldMkLst>
          <pc:docMk/>
          <pc:sldMk cId="851020025" sldId="2147469388"/>
        </pc:sldMkLst>
      </pc:sldChg>
      <pc:sldChg chg="add del">
        <pc:chgData name="Dennis Nørgaard" userId="464d57bc-fd6d-42f4-86c6-12f77a6b68bd" providerId="ADAL" clId="{1CD81E78-A147-4248-96C6-2E3C606F80F2}" dt="2024-09-04T13:36:22.146" v="16604" actId="47"/>
        <pc:sldMkLst>
          <pc:docMk/>
          <pc:sldMk cId="1420107860" sldId="2147469389"/>
        </pc:sldMkLst>
      </pc:sldChg>
      <pc:sldChg chg="modSp add mod">
        <pc:chgData name="Dennis Nørgaard" userId="464d57bc-fd6d-42f4-86c6-12f77a6b68bd" providerId="ADAL" clId="{1CD81E78-A147-4248-96C6-2E3C606F80F2}" dt="2024-09-20T09:09:07.180" v="19178" actId="20577"/>
        <pc:sldMkLst>
          <pc:docMk/>
          <pc:sldMk cId="4031114524" sldId="2147469389"/>
        </pc:sldMkLst>
      </pc:sldChg>
    </pc:docChg>
  </pc:docChgLst>
  <pc:docChgLst>
    <pc:chgData name="Dennis Nørgaard" userId="464d57bc-fd6d-42f4-86c6-12f77a6b68bd" providerId="ADAL" clId="{ADA20539-FC81-455D-AED9-83F9999E69CE}"/>
    <pc:docChg chg="undo redo custSel addSld delSld modSld sldOrd delMainMaster">
      <pc:chgData name="Dennis Nørgaard" userId="464d57bc-fd6d-42f4-86c6-12f77a6b68bd" providerId="ADAL" clId="{ADA20539-FC81-455D-AED9-83F9999E69CE}" dt="2024-03-05T16:02:59.644" v="12506" actId="313"/>
      <pc:docMkLst>
        <pc:docMk/>
      </pc:docMkLst>
      <pc:sldChg chg="add del">
        <pc:chgData name="Dennis Nørgaard" userId="464d57bc-fd6d-42f4-86c6-12f77a6b68bd" providerId="ADAL" clId="{ADA20539-FC81-455D-AED9-83F9999E69CE}" dt="2024-03-04T10:11:14.797" v="1590" actId="2696"/>
        <pc:sldMkLst>
          <pc:docMk/>
          <pc:sldMk cId="2226527130" sldId="256"/>
        </pc:sldMkLst>
      </pc:sldChg>
      <pc:sldChg chg="add del">
        <pc:chgData name="Dennis Nørgaard" userId="464d57bc-fd6d-42f4-86c6-12f77a6b68bd" providerId="ADAL" clId="{ADA20539-FC81-455D-AED9-83F9999E69CE}" dt="2024-03-01T17:40:11.473" v="2" actId="47"/>
        <pc:sldMkLst>
          <pc:docMk/>
          <pc:sldMk cId="1331634376" sldId="257"/>
        </pc:sldMkLst>
      </pc:sldChg>
      <pc:sldChg chg="add del">
        <pc:chgData name="Dennis Nørgaard" userId="464d57bc-fd6d-42f4-86c6-12f77a6b68bd" providerId="ADAL" clId="{ADA20539-FC81-455D-AED9-83F9999E69CE}" dt="2024-03-04T10:11:14.797" v="1590" actId="2696"/>
        <pc:sldMkLst>
          <pc:docMk/>
          <pc:sldMk cId="1700457252" sldId="258"/>
        </pc:sldMkLst>
      </pc:sldChg>
      <pc:sldChg chg="add del">
        <pc:chgData name="Dennis Nørgaard" userId="464d57bc-fd6d-42f4-86c6-12f77a6b68bd" providerId="ADAL" clId="{ADA20539-FC81-455D-AED9-83F9999E69CE}" dt="2024-03-01T17:40:11.473" v="2" actId="47"/>
        <pc:sldMkLst>
          <pc:docMk/>
          <pc:sldMk cId="1361303077" sldId="259"/>
        </pc:sldMkLst>
      </pc:sldChg>
      <pc:sldChg chg="add del">
        <pc:chgData name="Dennis Nørgaard" userId="464d57bc-fd6d-42f4-86c6-12f77a6b68bd" providerId="ADAL" clId="{ADA20539-FC81-455D-AED9-83F9999E69CE}" dt="2024-03-04T21:09:22.262" v="9775" actId="47"/>
        <pc:sldMkLst>
          <pc:docMk/>
          <pc:sldMk cId="64764360" sldId="262"/>
        </pc:sldMkLst>
      </pc:sldChg>
      <pc:sldChg chg="del">
        <pc:chgData name="Dennis Nørgaard" userId="464d57bc-fd6d-42f4-86c6-12f77a6b68bd" providerId="ADAL" clId="{ADA20539-FC81-455D-AED9-83F9999E69CE}" dt="2024-03-04T10:11:47.772" v="1593" actId="47"/>
        <pc:sldMkLst>
          <pc:docMk/>
          <pc:sldMk cId="2422426087" sldId="280"/>
        </pc:sldMkLst>
      </pc:sldChg>
      <pc:sldChg chg="del">
        <pc:chgData name="Dennis Nørgaard" userId="464d57bc-fd6d-42f4-86c6-12f77a6b68bd" providerId="ADAL" clId="{ADA20539-FC81-455D-AED9-83F9999E69CE}" dt="2024-03-04T10:11:47.772" v="1593" actId="47"/>
        <pc:sldMkLst>
          <pc:docMk/>
          <pc:sldMk cId="3479237804" sldId="283"/>
        </pc:sldMkLst>
      </pc:sldChg>
      <pc:sldChg chg="add del">
        <pc:chgData name="Dennis Nørgaard" userId="464d57bc-fd6d-42f4-86c6-12f77a6b68bd" providerId="ADAL" clId="{ADA20539-FC81-455D-AED9-83F9999E69CE}" dt="2024-03-01T17:40:38.106" v="3" actId="47"/>
        <pc:sldMkLst>
          <pc:docMk/>
          <pc:sldMk cId="192449918" sldId="3885"/>
        </pc:sldMkLst>
      </pc:sldChg>
      <pc:sldChg chg="addSp delSp modSp del mod ord">
        <pc:chgData name="Dennis Nørgaard" userId="464d57bc-fd6d-42f4-86c6-12f77a6b68bd" providerId="ADAL" clId="{ADA20539-FC81-455D-AED9-83F9999E69CE}" dt="2024-03-04T20:55:30.241" v="9631" actId="47"/>
        <pc:sldMkLst>
          <pc:docMk/>
          <pc:sldMk cId="2263009965" sldId="4334"/>
        </pc:sldMkLst>
      </pc:sldChg>
      <pc:sldChg chg="del">
        <pc:chgData name="Dennis Nørgaard" userId="464d57bc-fd6d-42f4-86c6-12f77a6b68bd" providerId="ADAL" clId="{ADA20539-FC81-455D-AED9-83F9999E69CE}" dt="2024-03-04T10:11:14.797" v="1590" actId="2696"/>
        <pc:sldMkLst>
          <pc:docMk/>
          <pc:sldMk cId="3973466379" sldId="4409"/>
        </pc:sldMkLst>
      </pc:sldChg>
      <pc:sldChg chg="add del">
        <pc:chgData name="Dennis Nørgaard" userId="464d57bc-fd6d-42f4-86c6-12f77a6b68bd" providerId="ADAL" clId="{ADA20539-FC81-455D-AED9-83F9999E69CE}" dt="2024-03-04T10:11:14.797" v="1590" actId="2696"/>
        <pc:sldMkLst>
          <pc:docMk/>
          <pc:sldMk cId="3779861111" sldId="2139119539"/>
        </pc:sldMkLst>
      </pc:sldChg>
      <pc:sldChg chg="add del">
        <pc:chgData name="Dennis Nørgaard" userId="464d57bc-fd6d-42f4-86c6-12f77a6b68bd" providerId="ADAL" clId="{ADA20539-FC81-455D-AED9-83F9999E69CE}" dt="2024-03-04T10:11:14.797" v="1590" actId="2696"/>
        <pc:sldMkLst>
          <pc:docMk/>
          <pc:sldMk cId="0" sldId="2139119540"/>
        </pc:sldMkLst>
      </pc:sldChg>
      <pc:sldChg chg="ord">
        <pc:chgData name="Dennis Nørgaard" userId="464d57bc-fd6d-42f4-86c6-12f77a6b68bd" providerId="ADAL" clId="{ADA20539-FC81-455D-AED9-83F9999E69CE}" dt="2024-03-04T20:28:37.140" v="9445"/>
        <pc:sldMkLst>
          <pc:docMk/>
          <pc:sldMk cId="4210663913" sldId="2139119585"/>
        </pc:sldMkLst>
      </pc:sldChg>
      <pc:sldChg chg="add del">
        <pc:chgData name="Dennis Nørgaard" userId="464d57bc-fd6d-42f4-86c6-12f77a6b68bd" providerId="ADAL" clId="{ADA20539-FC81-455D-AED9-83F9999E69CE}" dt="2024-03-04T10:11:14.797" v="1590" actId="2696"/>
        <pc:sldMkLst>
          <pc:docMk/>
          <pc:sldMk cId="1347567331" sldId="2139119600"/>
        </pc:sldMkLst>
      </pc:sldChg>
      <pc:sldChg chg="add del">
        <pc:chgData name="Dennis Nørgaard" userId="464d57bc-fd6d-42f4-86c6-12f77a6b68bd" providerId="ADAL" clId="{ADA20539-FC81-455D-AED9-83F9999E69CE}" dt="2024-03-04T10:11:14.797" v="1590" actId="2696"/>
        <pc:sldMkLst>
          <pc:docMk/>
          <pc:sldMk cId="4227341868" sldId="2139119603"/>
        </pc:sldMkLst>
      </pc:sldChg>
      <pc:sldChg chg="del">
        <pc:chgData name="Dennis Nørgaard" userId="464d57bc-fd6d-42f4-86c6-12f77a6b68bd" providerId="ADAL" clId="{ADA20539-FC81-455D-AED9-83F9999E69CE}" dt="2024-03-04T10:11:14.797" v="1590" actId="2696"/>
        <pc:sldMkLst>
          <pc:docMk/>
          <pc:sldMk cId="2799570714" sldId="2139119637"/>
        </pc:sldMkLst>
      </pc:sldChg>
      <pc:sldChg chg="add del">
        <pc:chgData name="Dennis Nørgaard" userId="464d57bc-fd6d-42f4-86c6-12f77a6b68bd" providerId="ADAL" clId="{ADA20539-FC81-455D-AED9-83F9999E69CE}" dt="2024-03-04T10:11:14.797" v="1590" actId="2696"/>
        <pc:sldMkLst>
          <pc:docMk/>
          <pc:sldMk cId="3014056010" sldId="2139119638"/>
        </pc:sldMkLst>
      </pc:sldChg>
      <pc:sldChg chg="del">
        <pc:chgData name="Dennis Nørgaard" userId="464d57bc-fd6d-42f4-86c6-12f77a6b68bd" providerId="ADAL" clId="{ADA20539-FC81-455D-AED9-83F9999E69CE}" dt="2024-03-04T10:11:29.804" v="1591" actId="2696"/>
        <pc:sldMkLst>
          <pc:docMk/>
          <pc:sldMk cId="3402762099" sldId="2139119639"/>
        </pc:sldMkLst>
      </pc:sldChg>
      <pc:sldChg chg="del">
        <pc:chgData name="Dennis Nørgaard" userId="464d57bc-fd6d-42f4-86c6-12f77a6b68bd" providerId="ADAL" clId="{ADA20539-FC81-455D-AED9-83F9999E69CE}" dt="2024-03-04T10:11:29.804" v="1591" actId="2696"/>
        <pc:sldMkLst>
          <pc:docMk/>
          <pc:sldMk cId="3989979086" sldId="2139119645"/>
        </pc:sldMkLst>
      </pc:sldChg>
      <pc:sldChg chg="add del">
        <pc:chgData name="Dennis Nørgaard" userId="464d57bc-fd6d-42f4-86c6-12f77a6b68bd" providerId="ADAL" clId="{ADA20539-FC81-455D-AED9-83F9999E69CE}" dt="2024-03-04T10:11:14.797" v="1590" actId="2696"/>
        <pc:sldMkLst>
          <pc:docMk/>
          <pc:sldMk cId="683928348" sldId="2139119652"/>
        </pc:sldMkLst>
      </pc:sldChg>
      <pc:sldChg chg="add del">
        <pc:chgData name="Dennis Nørgaard" userId="464d57bc-fd6d-42f4-86c6-12f77a6b68bd" providerId="ADAL" clId="{ADA20539-FC81-455D-AED9-83F9999E69CE}" dt="2024-03-04T10:11:14.797" v="1590" actId="2696"/>
        <pc:sldMkLst>
          <pc:docMk/>
          <pc:sldMk cId="1889469853" sldId="2139119653"/>
        </pc:sldMkLst>
      </pc:sldChg>
      <pc:sldChg chg="add del">
        <pc:chgData name="Dennis Nørgaard" userId="464d57bc-fd6d-42f4-86c6-12f77a6b68bd" providerId="ADAL" clId="{ADA20539-FC81-455D-AED9-83F9999E69CE}" dt="2024-03-04T10:11:14.797" v="1590" actId="2696"/>
        <pc:sldMkLst>
          <pc:docMk/>
          <pc:sldMk cId="4023121639" sldId="2139119654"/>
        </pc:sldMkLst>
      </pc:sldChg>
      <pc:sldChg chg="add del">
        <pc:chgData name="Dennis Nørgaard" userId="464d57bc-fd6d-42f4-86c6-12f77a6b68bd" providerId="ADAL" clId="{ADA20539-FC81-455D-AED9-83F9999E69CE}" dt="2024-03-04T10:11:14.797" v="1590" actId="2696"/>
        <pc:sldMkLst>
          <pc:docMk/>
          <pc:sldMk cId="2310859519" sldId="2139119655"/>
        </pc:sldMkLst>
      </pc:sldChg>
      <pc:sldChg chg="add del">
        <pc:chgData name="Dennis Nørgaard" userId="464d57bc-fd6d-42f4-86c6-12f77a6b68bd" providerId="ADAL" clId="{ADA20539-FC81-455D-AED9-83F9999E69CE}" dt="2024-03-04T10:11:14.797" v="1590" actId="2696"/>
        <pc:sldMkLst>
          <pc:docMk/>
          <pc:sldMk cId="1487314443" sldId="2139119656"/>
        </pc:sldMkLst>
      </pc:sldChg>
      <pc:sldChg chg="add del">
        <pc:chgData name="Dennis Nørgaard" userId="464d57bc-fd6d-42f4-86c6-12f77a6b68bd" providerId="ADAL" clId="{ADA20539-FC81-455D-AED9-83F9999E69CE}" dt="2024-03-01T17:40:38.106" v="3" actId="47"/>
        <pc:sldMkLst>
          <pc:docMk/>
          <pc:sldMk cId="2546453524" sldId="2139119657"/>
        </pc:sldMkLst>
      </pc:sldChg>
      <pc:sldChg chg="add del">
        <pc:chgData name="Dennis Nørgaard" userId="464d57bc-fd6d-42f4-86c6-12f77a6b68bd" providerId="ADAL" clId="{ADA20539-FC81-455D-AED9-83F9999E69CE}" dt="2024-03-01T17:40:38.106" v="3" actId="47"/>
        <pc:sldMkLst>
          <pc:docMk/>
          <pc:sldMk cId="2923680723" sldId="2139119658"/>
        </pc:sldMkLst>
      </pc:sldChg>
      <pc:sldChg chg="del">
        <pc:chgData name="Dennis Nørgaard" userId="464d57bc-fd6d-42f4-86c6-12f77a6b68bd" providerId="ADAL" clId="{ADA20539-FC81-455D-AED9-83F9999E69CE}" dt="2024-03-04T10:11:38.051" v="1592" actId="47"/>
        <pc:sldMkLst>
          <pc:docMk/>
          <pc:sldMk cId="2153706714" sldId="2139119899"/>
        </pc:sldMkLst>
      </pc:sldChg>
      <pc:sldChg chg="del">
        <pc:chgData name="Dennis Nørgaard" userId="464d57bc-fd6d-42f4-86c6-12f77a6b68bd" providerId="ADAL" clId="{ADA20539-FC81-455D-AED9-83F9999E69CE}" dt="2024-03-04T10:11:47.772" v="1593" actId="47"/>
        <pc:sldMkLst>
          <pc:docMk/>
          <pc:sldMk cId="2132115734" sldId="2139120035"/>
        </pc:sldMkLst>
      </pc:sldChg>
      <pc:sldChg chg="del ord">
        <pc:chgData name="Dennis Nørgaard" userId="464d57bc-fd6d-42f4-86c6-12f77a6b68bd" providerId="ADAL" clId="{ADA20539-FC81-455D-AED9-83F9999E69CE}" dt="2024-03-04T21:09:22.262" v="9775" actId="47"/>
        <pc:sldMkLst>
          <pc:docMk/>
          <pc:sldMk cId="1882702834" sldId="2139120036"/>
        </pc:sldMkLst>
      </pc:sldChg>
      <pc:sldChg chg="add del">
        <pc:chgData name="Dennis Nørgaard" userId="464d57bc-fd6d-42f4-86c6-12f77a6b68bd" providerId="ADAL" clId="{ADA20539-FC81-455D-AED9-83F9999E69CE}" dt="2024-03-01T17:40:38.106" v="3" actId="47"/>
        <pc:sldMkLst>
          <pc:docMk/>
          <pc:sldMk cId="4047001195" sldId="2139120037"/>
        </pc:sldMkLst>
      </pc:sldChg>
      <pc:sldChg chg="add del">
        <pc:chgData name="Dennis Nørgaard" userId="464d57bc-fd6d-42f4-86c6-12f77a6b68bd" providerId="ADAL" clId="{ADA20539-FC81-455D-AED9-83F9999E69CE}" dt="2024-03-01T17:40:38.106" v="3" actId="47"/>
        <pc:sldMkLst>
          <pc:docMk/>
          <pc:sldMk cId="3562152262" sldId="2139120038"/>
        </pc:sldMkLst>
      </pc:sldChg>
      <pc:sldChg chg="addSp delSp modSp del mod ord">
        <pc:chgData name="Dennis Nørgaard" userId="464d57bc-fd6d-42f4-86c6-12f77a6b68bd" providerId="ADAL" clId="{ADA20539-FC81-455D-AED9-83F9999E69CE}" dt="2024-03-04T21:09:22.262" v="9775" actId="47"/>
        <pc:sldMkLst>
          <pc:docMk/>
          <pc:sldMk cId="3055721669" sldId="2145706709"/>
        </pc:sldMkLst>
      </pc:sldChg>
      <pc:sldChg chg="del">
        <pc:chgData name="Dennis Nørgaard" userId="464d57bc-fd6d-42f4-86c6-12f77a6b68bd" providerId="ADAL" clId="{ADA20539-FC81-455D-AED9-83F9999E69CE}" dt="2024-03-04T10:11:47.772" v="1593" actId="47"/>
        <pc:sldMkLst>
          <pc:docMk/>
          <pc:sldMk cId="1451280739" sldId="2145706750"/>
        </pc:sldMkLst>
      </pc:sldChg>
      <pc:sldChg chg="del">
        <pc:chgData name="Dennis Nørgaard" userId="464d57bc-fd6d-42f4-86c6-12f77a6b68bd" providerId="ADAL" clId="{ADA20539-FC81-455D-AED9-83F9999E69CE}" dt="2024-03-04T10:11:38.051" v="1592" actId="47"/>
        <pc:sldMkLst>
          <pc:docMk/>
          <pc:sldMk cId="3750286168" sldId="2145706758"/>
        </pc:sldMkLst>
      </pc:sldChg>
      <pc:sldChg chg="add del">
        <pc:chgData name="Dennis Nørgaard" userId="464d57bc-fd6d-42f4-86c6-12f77a6b68bd" providerId="ADAL" clId="{ADA20539-FC81-455D-AED9-83F9999E69CE}" dt="2024-03-01T17:40:38.106" v="3" actId="47"/>
        <pc:sldMkLst>
          <pc:docMk/>
          <pc:sldMk cId="1610189499" sldId="2145706790"/>
        </pc:sldMkLst>
      </pc:sldChg>
      <pc:sldChg chg="add del">
        <pc:chgData name="Dennis Nørgaard" userId="464d57bc-fd6d-42f4-86c6-12f77a6b68bd" providerId="ADAL" clId="{ADA20539-FC81-455D-AED9-83F9999E69CE}" dt="2024-03-01T17:40:38.106" v="3" actId="47"/>
        <pc:sldMkLst>
          <pc:docMk/>
          <pc:sldMk cId="3497288962" sldId="2145706791"/>
        </pc:sldMkLst>
      </pc:sldChg>
      <pc:sldChg chg="add del">
        <pc:chgData name="Dennis Nørgaard" userId="464d57bc-fd6d-42f4-86c6-12f77a6b68bd" providerId="ADAL" clId="{ADA20539-FC81-455D-AED9-83F9999E69CE}" dt="2024-03-01T17:40:38.106" v="3" actId="47"/>
        <pc:sldMkLst>
          <pc:docMk/>
          <pc:sldMk cId="1633369765" sldId="2145706792"/>
        </pc:sldMkLst>
      </pc:sldChg>
      <pc:sldChg chg="add del">
        <pc:chgData name="Dennis Nørgaard" userId="464d57bc-fd6d-42f4-86c6-12f77a6b68bd" providerId="ADAL" clId="{ADA20539-FC81-455D-AED9-83F9999E69CE}" dt="2024-03-01T17:40:38.106" v="3" actId="47"/>
        <pc:sldMkLst>
          <pc:docMk/>
          <pc:sldMk cId="1053179795" sldId="2145706793"/>
        </pc:sldMkLst>
      </pc:sldChg>
      <pc:sldChg chg="add del">
        <pc:chgData name="Dennis Nørgaard" userId="464d57bc-fd6d-42f4-86c6-12f77a6b68bd" providerId="ADAL" clId="{ADA20539-FC81-455D-AED9-83F9999E69CE}" dt="2024-03-01T17:40:38.106" v="3" actId="47"/>
        <pc:sldMkLst>
          <pc:docMk/>
          <pc:sldMk cId="2791049775" sldId="2145706794"/>
        </pc:sldMkLst>
      </pc:sldChg>
      <pc:sldChg chg="add del">
        <pc:chgData name="Dennis Nørgaard" userId="464d57bc-fd6d-42f4-86c6-12f77a6b68bd" providerId="ADAL" clId="{ADA20539-FC81-455D-AED9-83F9999E69CE}" dt="2024-03-01T17:40:38.106" v="3" actId="47"/>
        <pc:sldMkLst>
          <pc:docMk/>
          <pc:sldMk cId="942343455" sldId="2145706795"/>
        </pc:sldMkLst>
      </pc:sldChg>
      <pc:sldChg chg="add del">
        <pc:chgData name="Dennis Nørgaard" userId="464d57bc-fd6d-42f4-86c6-12f77a6b68bd" providerId="ADAL" clId="{ADA20539-FC81-455D-AED9-83F9999E69CE}" dt="2024-03-01T17:40:38.106" v="3" actId="47"/>
        <pc:sldMkLst>
          <pc:docMk/>
          <pc:sldMk cId="3736924728" sldId="2145706796"/>
        </pc:sldMkLst>
      </pc:sldChg>
      <pc:sldChg chg="add del">
        <pc:chgData name="Dennis Nørgaard" userId="464d57bc-fd6d-42f4-86c6-12f77a6b68bd" providerId="ADAL" clId="{ADA20539-FC81-455D-AED9-83F9999E69CE}" dt="2024-03-01T17:40:38.106" v="3" actId="47"/>
        <pc:sldMkLst>
          <pc:docMk/>
          <pc:sldMk cId="286627817" sldId="2145706798"/>
        </pc:sldMkLst>
      </pc:sldChg>
      <pc:sldChg chg="modSp mod ord modNotesTx">
        <pc:chgData name="Dennis Nørgaard" userId="464d57bc-fd6d-42f4-86c6-12f77a6b68bd" providerId="ADAL" clId="{ADA20539-FC81-455D-AED9-83F9999E69CE}" dt="2024-03-04T20:58:23.356" v="9675"/>
        <pc:sldMkLst>
          <pc:docMk/>
          <pc:sldMk cId="3807981198" sldId="2147468801"/>
        </pc:sldMkLst>
      </pc:sldChg>
      <pc:sldChg chg="modSp mod ord modNotesTx">
        <pc:chgData name="Dennis Nørgaard" userId="464d57bc-fd6d-42f4-86c6-12f77a6b68bd" providerId="ADAL" clId="{ADA20539-FC81-455D-AED9-83F9999E69CE}" dt="2024-03-04T20:58:37.657" v="9678"/>
        <pc:sldMkLst>
          <pc:docMk/>
          <pc:sldMk cId="1411021655" sldId="2147468803"/>
        </pc:sldMkLst>
      </pc:sldChg>
      <pc:sldChg chg="addSp modSp mod ord modAnim">
        <pc:chgData name="Dennis Nørgaard" userId="464d57bc-fd6d-42f4-86c6-12f77a6b68bd" providerId="ADAL" clId="{ADA20539-FC81-455D-AED9-83F9999E69CE}" dt="2024-03-05T09:58:26.642" v="11437"/>
        <pc:sldMkLst>
          <pc:docMk/>
          <pc:sldMk cId="1279287773" sldId="2147468804"/>
        </pc:sldMkLst>
      </pc:sldChg>
      <pc:sldChg chg="modSp mod ord">
        <pc:chgData name="Dennis Nørgaard" userId="464d57bc-fd6d-42f4-86c6-12f77a6b68bd" providerId="ADAL" clId="{ADA20539-FC81-455D-AED9-83F9999E69CE}" dt="2024-03-04T20:58:41.064" v="9679"/>
        <pc:sldMkLst>
          <pc:docMk/>
          <pc:sldMk cId="2408317602" sldId="2147468805"/>
        </pc:sldMkLst>
      </pc:sldChg>
      <pc:sldChg chg="modSp mod ord">
        <pc:chgData name="Dennis Nørgaard" userId="464d57bc-fd6d-42f4-86c6-12f77a6b68bd" providerId="ADAL" clId="{ADA20539-FC81-455D-AED9-83F9999E69CE}" dt="2024-03-04T20:58:32.510" v="9677"/>
        <pc:sldMkLst>
          <pc:docMk/>
          <pc:sldMk cId="1719776085" sldId="2147468806"/>
        </pc:sldMkLst>
      </pc:sldChg>
      <pc:sldChg chg="addSp delSp modSp add del mod ord">
        <pc:chgData name="Dennis Nørgaard" userId="464d57bc-fd6d-42f4-86c6-12f77a6b68bd" providerId="ADAL" clId="{ADA20539-FC81-455D-AED9-83F9999E69CE}" dt="2024-03-04T10:03:59.549" v="1492" actId="47"/>
        <pc:sldMkLst>
          <pc:docMk/>
          <pc:sldMk cId="1073614676" sldId="2147468808"/>
        </pc:sldMkLst>
      </pc:sldChg>
      <pc:sldChg chg="addSp modSp del mod ord modNotesTx">
        <pc:chgData name="Dennis Nørgaard" userId="464d57bc-fd6d-42f4-86c6-12f77a6b68bd" providerId="ADAL" clId="{ADA20539-FC81-455D-AED9-83F9999E69CE}" dt="2024-03-04T20:58:54.081" v="9680" actId="47"/>
        <pc:sldMkLst>
          <pc:docMk/>
          <pc:sldMk cId="3546755684" sldId="2147468809"/>
        </pc:sldMkLst>
      </pc:sldChg>
      <pc:sldChg chg="modSp mod ord">
        <pc:chgData name="Dennis Nørgaard" userId="464d57bc-fd6d-42f4-86c6-12f77a6b68bd" providerId="ADAL" clId="{ADA20539-FC81-455D-AED9-83F9999E69CE}" dt="2024-03-04T20:58:00.685" v="9672" actId="6549"/>
        <pc:sldMkLst>
          <pc:docMk/>
          <pc:sldMk cId="2638879695" sldId="2147468812"/>
        </pc:sldMkLst>
      </pc:sldChg>
      <pc:sldChg chg="modSp mod ord">
        <pc:chgData name="Dennis Nørgaard" userId="464d57bc-fd6d-42f4-86c6-12f77a6b68bd" providerId="ADAL" clId="{ADA20539-FC81-455D-AED9-83F9999E69CE}" dt="2024-03-04T20:58:11.090" v="9673"/>
        <pc:sldMkLst>
          <pc:docMk/>
          <pc:sldMk cId="2099063942" sldId="2147468813"/>
        </pc:sldMkLst>
      </pc:sldChg>
      <pc:sldChg chg="modSp mod ord">
        <pc:chgData name="Dennis Nørgaard" userId="464d57bc-fd6d-42f4-86c6-12f77a6b68bd" providerId="ADAL" clId="{ADA20539-FC81-455D-AED9-83F9999E69CE}" dt="2024-03-04T20:58:18.837" v="9674"/>
        <pc:sldMkLst>
          <pc:docMk/>
          <pc:sldMk cId="1389780879" sldId="2147468814"/>
        </pc:sldMkLst>
      </pc:sldChg>
      <pc:sldChg chg="add del">
        <pc:chgData name="Dennis Nørgaard" userId="464d57bc-fd6d-42f4-86c6-12f77a6b68bd" providerId="ADAL" clId="{ADA20539-FC81-455D-AED9-83F9999E69CE}" dt="2024-03-04T10:11:14.797" v="1590" actId="2696"/>
        <pc:sldMkLst>
          <pc:docMk/>
          <pc:sldMk cId="3180046306" sldId="2147468815"/>
        </pc:sldMkLst>
      </pc:sldChg>
      <pc:sldChg chg="add del">
        <pc:chgData name="Dennis Nørgaard" userId="464d57bc-fd6d-42f4-86c6-12f77a6b68bd" providerId="ADAL" clId="{ADA20539-FC81-455D-AED9-83F9999E69CE}" dt="2024-03-04T10:11:14.797" v="1590" actId="2696"/>
        <pc:sldMkLst>
          <pc:docMk/>
          <pc:sldMk cId="693983127" sldId="2147468816"/>
        </pc:sldMkLst>
      </pc:sldChg>
      <pc:sldChg chg="add del">
        <pc:chgData name="Dennis Nørgaard" userId="464d57bc-fd6d-42f4-86c6-12f77a6b68bd" providerId="ADAL" clId="{ADA20539-FC81-455D-AED9-83F9999E69CE}" dt="2024-03-01T17:40:38.106" v="3" actId="47"/>
        <pc:sldMkLst>
          <pc:docMk/>
          <pc:sldMk cId="2555360446" sldId="2147468822"/>
        </pc:sldMkLst>
      </pc:sldChg>
      <pc:sldChg chg="add del">
        <pc:chgData name="Dennis Nørgaard" userId="464d57bc-fd6d-42f4-86c6-12f77a6b68bd" providerId="ADAL" clId="{ADA20539-FC81-455D-AED9-83F9999E69CE}" dt="2024-03-04T10:11:14.797" v="1590" actId="2696"/>
        <pc:sldMkLst>
          <pc:docMk/>
          <pc:sldMk cId="643437204" sldId="2147468823"/>
        </pc:sldMkLst>
      </pc:sldChg>
      <pc:sldChg chg="del">
        <pc:chgData name="Dennis Nørgaard" userId="464d57bc-fd6d-42f4-86c6-12f77a6b68bd" providerId="ADAL" clId="{ADA20539-FC81-455D-AED9-83F9999E69CE}" dt="2024-03-04T10:11:47.772" v="1593" actId="47"/>
        <pc:sldMkLst>
          <pc:docMk/>
          <pc:sldMk cId="4104772458" sldId="2147468837"/>
        </pc:sldMkLst>
      </pc:sldChg>
      <pc:sldChg chg="del">
        <pc:chgData name="Dennis Nørgaard" userId="464d57bc-fd6d-42f4-86c6-12f77a6b68bd" providerId="ADAL" clId="{ADA20539-FC81-455D-AED9-83F9999E69CE}" dt="2024-03-04T12:54:12.368" v="5967" actId="47"/>
        <pc:sldMkLst>
          <pc:docMk/>
          <pc:sldMk cId="1725778338" sldId="2147468839"/>
        </pc:sldMkLst>
      </pc:sldChg>
      <pc:sldChg chg="del">
        <pc:chgData name="Dennis Nørgaard" userId="464d57bc-fd6d-42f4-86c6-12f77a6b68bd" providerId="ADAL" clId="{ADA20539-FC81-455D-AED9-83F9999E69CE}" dt="2024-03-04T12:54:12.368" v="5967" actId="47"/>
        <pc:sldMkLst>
          <pc:docMk/>
          <pc:sldMk cId="3560729306" sldId="2147468840"/>
        </pc:sldMkLst>
      </pc:sldChg>
      <pc:sldChg chg="del">
        <pc:chgData name="Dennis Nørgaard" userId="464d57bc-fd6d-42f4-86c6-12f77a6b68bd" providerId="ADAL" clId="{ADA20539-FC81-455D-AED9-83F9999E69CE}" dt="2024-03-04T10:11:47.772" v="1593" actId="47"/>
        <pc:sldMkLst>
          <pc:docMk/>
          <pc:sldMk cId="1140039338" sldId="2147468841"/>
        </pc:sldMkLst>
      </pc:sldChg>
      <pc:sldChg chg="del">
        <pc:chgData name="Dennis Nørgaard" userId="464d57bc-fd6d-42f4-86c6-12f77a6b68bd" providerId="ADAL" clId="{ADA20539-FC81-455D-AED9-83F9999E69CE}" dt="2024-03-04T10:11:38.051" v="1592" actId="47"/>
        <pc:sldMkLst>
          <pc:docMk/>
          <pc:sldMk cId="206970638" sldId="2147468844"/>
        </pc:sldMkLst>
      </pc:sldChg>
      <pc:sldChg chg="del ord">
        <pc:chgData name="Dennis Nørgaard" userId="464d57bc-fd6d-42f4-86c6-12f77a6b68bd" providerId="ADAL" clId="{ADA20539-FC81-455D-AED9-83F9999E69CE}" dt="2024-03-04T10:12:12.463" v="1594" actId="47"/>
        <pc:sldMkLst>
          <pc:docMk/>
          <pc:sldMk cId="3132002860" sldId="2147469084"/>
        </pc:sldMkLst>
      </pc:sldChg>
      <pc:sldChg chg="del">
        <pc:chgData name="Dennis Nørgaard" userId="464d57bc-fd6d-42f4-86c6-12f77a6b68bd" providerId="ADAL" clId="{ADA20539-FC81-455D-AED9-83F9999E69CE}" dt="2024-03-04T10:11:29.804" v="1591" actId="2696"/>
        <pc:sldMkLst>
          <pc:docMk/>
          <pc:sldMk cId="1632570835" sldId="2147469086"/>
        </pc:sldMkLst>
      </pc:sldChg>
      <pc:sldChg chg="del">
        <pc:chgData name="Dennis Nørgaard" userId="464d57bc-fd6d-42f4-86c6-12f77a6b68bd" providerId="ADAL" clId="{ADA20539-FC81-455D-AED9-83F9999E69CE}" dt="2024-03-04T10:11:29.804" v="1591" actId="2696"/>
        <pc:sldMkLst>
          <pc:docMk/>
          <pc:sldMk cId="4041900112" sldId="2147469088"/>
        </pc:sldMkLst>
      </pc:sldChg>
      <pc:sldChg chg="del">
        <pc:chgData name="Dennis Nørgaard" userId="464d57bc-fd6d-42f4-86c6-12f77a6b68bd" providerId="ADAL" clId="{ADA20539-FC81-455D-AED9-83F9999E69CE}" dt="2024-03-04T10:11:14.797" v="1590" actId="2696"/>
        <pc:sldMkLst>
          <pc:docMk/>
          <pc:sldMk cId="3124971214" sldId="2147469089"/>
        </pc:sldMkLst>
      </pc:sldChg>
      <pc:sldChg chg="del">
        <pc:chgData name="Dennis Nørgaard" userId="464d57bc-fd6d-42f4-86c6-12f77a6b68bd" providerId="ADAL" clId="{ADA20539-FC81-455D-AED9-83F9999E69CE}" dt="2024-03-04T10:11:29.804" v="1591" actId="2696"/>
        <pc:sldMkLst>
          <pc:docMk/>
          <pc:sldMk cId="2265084593" sldId="2147469091"/>
        </pc:sldMkLst>
      </pc:sldChg>
      <pc:sldChg chg="del">
        <pc:chgData name="Dennis Nørgaard" userId="464d57bc-fd6d-42f4-86c6-12f77a6b68bd" providerId="ADAL" clId="{ADA20539-FC81-455D-AED9-83F9999E69CE}" dt="2024-03-04T10:11:29.804" v="1591" actId="2696"/>
        <pc:sldMkLst>
          <pc:docMk/>
          <pc:sldMk cId="4100865896" sldId="2147469092"/>
        </pc:sldMkLst>
      </pc:sldChg>
      <pc:sldChg chg="del">
        <pc:chgData name="Dennis Nørgaard" userId="464d57bc-fd6d-42f4-86c6-12f77a6b68bd" providerId="ADAL" clId="{ADA20539-FC81-455D-AED9-83F9999E69CE}" dt="2024-03-04T10:11:29.804" v="1591" actId="2696"/>
        <pc:sldMkLst>
          <pc:docMk/>
          <pc:sldMk cId="1608093387" sldId="2147469093"/>
        </pc:sldMkLst>
      </pc:sldChg>
      <pc:sldChg chg="del">
        <pc:chgData name="Dennis Nørgaard" userId="464d57bc-fd6d-42f4-86c6-12f77a6b68bd" providerId="ADAL" clId="{ADA20539-FC81-455D-AED9-83F9999E69CE}" dt="2024-03-04T10:11:29.804" v="1591" actId="2696"/>
        <pc:sldMkLst>
          <pc:docMk/>
          <pc:sldMk cId="3385163063" sldId="2147469108"/>
        </pc:sldMkLst>
      </pc:sldChg>
      <pc:sldChg chg="del">
        <pc:chgData name="Dennis Nørgaard" userId="464d57bc-fd6d-42f4-86c6-12f77a6b68bd" providerId="ADAL" clId="{ADA20539-FC81-455D-AED9-83F9999E69CE}" dt="2024-03-04T10:11:29.804" v="1591" actId="2696"/>
        <pc:sldMkLst>
          <pc:docMk/>
          <pc:sldMk cId="550720438" sldId="2147469109"/>
        </pc:sldMkLst>
      </pc:sldChg>
      <pc:sldChg chg="del">
        <pc:chgData name="Dennis Nørgaard" userId="464d57bc-fd6d-42f4-86c6-12f77a6b68bd" providerId="ADAL" clId="{ADA20539-FC81-455D-AED9-83F9999E69CE}" dt="2024-03-04T10:11:29.804" v="1591" actId="2696"/>
        <pc:sldMkLst>
          <pc:docMk/>
          <pc:sldMk cId="1369712311" sldId="2147469110"/>
        </pc:sldMkLst>
      </pc:sldChg>
      <pc:sldChg chg="del">
        <pc:chgData name="Dennis Nørgaard" userId="464d57bc-fd6d-42f4-86c6-12f77a6b68bd" providerId="ADAL" clId="{ADA20539-FC81-455D-AED9-83F9999E69CE}" dt="2024-03-04T10:11:29.804" v="1591" actId="2696"/>
        <pc:sldMkLst>
          <pc:docMk/>
          <pc:sldMk cId="3798549652" sldId="2147469111"/>
        </pc:sldMkLst>
      </pc:sldChg>
      <pc:sldChg chg="del">
        <pc:chgData name="Dennis Nørgaard" userId="464d57bc-fd6d-42f4-86c6-12f77a6b68bd" providerId="ADAL" clId="{ADA20539-FC81-455D-AED9-83F9999E69CE}" dt="2024-03-04T10:11:29.804" v="1591" actId="2696"/>
        <pc:sldMkLst>
          <pc:docMk/>
          <pc:sldMk cId="1050473399" sldId="2147469112"/>
        </pc:sldMkLst>
      </pc:sldChg>
      <pc:sldChg chg="del">
        <pc:chgData name="Dennis Nørgaard" userId="464d57bc-fd6d-42f4-86c6-12f77a6b68bd" providerId="ADAL" clId="{ADA20539-FC81-455D-AED9-83F9999E69CE}" dt="2024-03-04T10:11:29.804" v="1591" actId="2696"/>
        <pc:sldMkLst>
          <pc:docMk/>
          <pc:sldMk cId="2281317173" sldId="2147469113"/>
        </pc:sldMkLst>
      </pc:sldChg>
      <pc:sldChg chg="del">
        <pc:chgData name="Dennis Nørgaard" userId="464d57bc-fd6d-42f4-86c6-12f77a6b68bd" providerId="ADAL" clId="{ADA20539-FC81-455D-AED9-83F9999E69CE}" dt="2024-03-04T10:11:29.804" v="1591" actId="2696"/>
        <pc:sldMkLst>
          <pc:docMk/>
          <pc:sldMk cId="4054253947" sldId="2147469114"/>
        </pc:sldMkLst>
      </pc:sldChg>
      <pc:sldChg chg="del">
        <pc:chgData name="Dennis Nørgaard" userId="464d57bc-fd6d-42f4-86c6-12f77a6b68bd" providerId="ADAL" clId="{ADA20539-FC81-455D-AED9-83F9999E69CE}" dt="2024-03-04T10:11:47.772" v="1593" actId="47"/>
        <pc:sldMkLst>
          <pc:docMk/>
          <pc:sldMk cId="2684869071" sldId="2147469133"/>
        </pc:sldMkLst>
      </pc:sldChg>
      <pc:sldChg chg="del">
        <pc:chgData name="Dennis Nørgaard" userId="464d57bc-fd6d-42f4-86c6-12f77a6b68bd" providerId="ADAL" clId="{ADA20539-FC81-455D-AED9-83F9999E69CE}" dt="2024-03-04T10:11:47.772" v="1593" actId="47"/>
        <pc:sldMkLst>
          <pc:docMk/>
          <pc:sldMk cId="2071859802" sldId="2147469136"/>
        </pc:sldMkLst>
      </pc:sldChg>
      <pc:sldChg chg="del">
        <pc:chgData name="Dennis Nørgaard" userId="464d57bc-fd6d-42f4-86c6-12f77a6b68bd" providerId="ADAL" clId="{ADA20539-FC81-455D-AED9-83F9999E69CE}" dt="2024-03-04T10:11:47.772" v="1593" actId="47"/>
        <pc:sldMkLst>
          <pc:docMk/>
          <pc:sldMk cId="2638144794" sldId="2147469164"/>
        </pc:sldMkLst>
      </pc:sldChg>
      <pc:sldChg chg="del">
        <pc:chgData name="Dennis Nørgaard" userId="464d57bc-fd6d-42f4-86c6-12f77a6b68bd" providerId="ADAL" clId="{ADA20539-FC81-455D-AED9-83F9999E69CE}" dt="2024-03-04T10:11:47.772" v="1593" actId="47"/>
        <pc:sldMkLst>
          <pc:docMk/>
          <pc:sldMk cId="587354705" sldId="2147469165"/>
        </pc:sldMkLst>
      </pc:sldChg>
      <pc:sldChg chg="del">
        <pc:chgData name="Dennis Nørgaard" userId="464d57bc-fd6d-42f4-86c6-12f77a6b68bd" providerId="ADAL" clId="{ADA20539-FC81-455D-AED9-83F9999E69CE}" dt="2024-03-04T10:11:38.051" v="1592" actId="47"/>
        <pc:sldMkLst>
          <pc:docMk/>
          <pc:sldMk cId="3997626486" sldId="2147469166"/>
        </pc:sldMkLst>
      </pc:sldChg>
      <pc:sldChg chg="del">
        <pc:chgData name="Dennis Nørgaard" userId="464d57bc-fd6d-42f4-86c6-12f77a6b68bd" providerId="ADAL" clId="{ADA20539-FC81-455D-AED9-83F9999E69CE}" dt="2024-03-04T10:11:38.051" v="1592" actId="47"/>
        <pc:sldMkLst>
          <pc:docMk/>
          <pc:sldMk cId="2414904728" sldId="2147469167"/>
        </pc:sldMkLst>
      </pc:sldChg>
      <pc:sldChg chg="del">
        <pc:chgData name="Dennis Nørgaard" userId="464d57bc-fd6d-42f4-86c6-12f77a6b68bd" providerId="ADAL" clId="{ADA20539-FC81-455D-AED9-83F9999E69CE}" dt="2024-03-04T12:54:15.875" v="5969" actId="47"/>
        <pc:sldMkLst>
          <pc:docMk/>
          <pc:sldMk cId="146450958" sldId="2147469170"/>
        </pc:sldMkLst>
      </pc:sldChg>
      <pc:sldChg chg="del">
        <pc:chgData name="Dennis Nørgaard" userId="464d57bc-fd6d-42f4-86c6-12f77a6b68bd" providerId="ADAL" clId="{ADA20539-FC81-455D-AED9-83F9999E69CE}" dt="2024-03-04T12:54:13.994" v="5968" actId="47"/>
        <pc:sldMkLst>
          <pc:docMk/>
          <pc:sldMk cId="482149272" sldId="2147469171"/>
        </pc:sldMkLst>
      </pc:sldChg>
      <pc:sldChg chg="del">
        <pc:chgData name="Dennis Nørgaard" userId="464d57bc-fd6d-42f4-86c6-12f77a6b68bd" providerId="ADAL" clId="{ADA20539-FC81-455D-AED9-83F9999E69CE}" dt="2024-03-04T10:11:47.772" v="1593" actId="47"/>
        <pc:sldMkLst>
          <pc:docMk/>
          <pc:sldMk cId="611196680" sldId="2147469172"/>
        </pc:sldMkLst>
      </pc:sldChg>
      <pc:sldChg chg="delSp modSp add del mod modClrScheme chgLayout">
        <pc:chgData name="Dennis Nørgaard" userId="464d57bc-fd6d-42f4-86c6-12f77a6b68bd" providerId="ADAL" clId="{ADA20539-FC81-455D-AED9-83F9999E69CE}" dt="2024-03-05T16:00:12.134" v="12468" actId="47"/>
        <pc:sldMkLst>
          <pc:docMk/>
          <pc:sldMk cId="3771816290" sldId="2147469173"/>
        </pc:sldMkLst>
      </pc:sldChg>
      <pc:sldChg chg="modSp add del mod">
        <pc:chgData name="Dennis Nørgaard" userId="464d57bc-fd6d-42f4-86c6-12f77a6b68bd" providerId="ADAL" clId="{ADA20539-FC81-455D-AED9-83F9999E69CE}" dt="2024-03-05T16:00:12.134" v="12468" actId="47"/>
        <pc:sldMkLst>
          <pc:docMk/>
          <pc:sldMk cId="432155700" sldId="2147469174"/>
        </pc:sldMkLst>
      </pc:sldChg>
      <pc:sldChg chg="add del">
        <pc:chgData name="Dennis Nørgaard" userId="464d57bc-fd6d-42f4-86c6-12f77a6b68bd" providerId="ADAL" clId="{ADA20539-FC81-455D-AED9-83F9999E69CE}" dt="2024-03-01T17:51:36.971" v="573" actId="2696"/>
        <pc:sldMkLst>
          <pc:docMk/>
          <pc:sldMk cId="1024642164" sldId="2147469174"/>
        </pc:sldMkLst>
      </pc:sldChg>
      <pc:sldChg chg="modSp add del mod">
        <pc:chgData name="Dennis Nørgaard" userId="464d57bc-fd6d-42f4-86c6-12f77a6b68bd" providerId="ADAL" clId="{ADA20539-FC81-455D-AED9-83F9999E69CE}" dt="2024-03-05T16:00:12.134" v="12468" actId="47"/>
        <pc:sldMkLst>
          <pc:docMk/>
          <pc:sldMk cId="1969813372" sldId="2147469175"/>
        </pc:sldMkLst>
      </pc:sldChg>
      <pc:sldChg chg="modSp add mod ord">
        <pc:chgData name="Dennis Nørgaard" userId="464d57bc-fd6d-42f4-86c6-12f77a6b68bd" providerId="ADAL" clId="{ADA20539-FC81-455D-AED9-83F9999E69CE}" dt="2024-03-05T11:36:36.923" v="11460" actId="20577"/>
        <pc:sldMkLst>
          <pc:docMk/>
          <pc:sldMk cId="124877720" sldId="2147469176"/>
        </pc:sldMkLst>
      </pc:sldChg>
      <pc:sldChg chg="addSp delSp modSp add del mod">
        <pc:chgData name="Dennis Nørgaard" userId="464d57bc-fd6d-42f4-86c6-12f77a6b68bd" providerId="ADAL" clId="{ADA20539-FC81-455D-AED9-83F9999E69CE}" dt="2024-03-04T20:55:36.402" v="9632" actId="47"/>
        <pc:sldMkLst>
          <pc:docMk/>
          <pc:sldMk cId="799127716" sldId="2147469177"/>
        </pc:sldMkLst>
      </pc:sldChg>
      <pc:sldChg chg="addSp delSp modSp add mod ord modAnim">
        <pc:chgData name="Dennis Nørgaard" userId="464d57bc-fd6d-42f4-86c6-12f77a6b68bd" providerId="ADAL" clId="{ADA20539-FC81-455D-AED9-83F9999E69CE}" dt="2024-03-05T08:56:33.352" v="11429" actId="1038"/>
        <pc:sldMkLst>
          <pc:docMk/>
          <pc:sldMk cId="3587556436" sldId="2147469178"/>
        </pc:sldMkLst>
      </pc:sldChg>
      <pc:sldChg chg="add del">
        <pc:chgData name="Dennis Nørgaard" userId="464d57bc-fd6d-42f4-86c6-12f77a6b68bd" providerId="ADAL" clId="{ADA20539-FC81-455D-AED9-83F9999E69CE}" dt="2024-03-04T10:20:16.167" v="1691" actId="2696"/>
        <pc:sldMkLst>
          <pc:docMk/>
          <pc:sldMk cId="664947089" sldId="2147469179"/>
        </pc:sldMkLst>
      </pc:sldChg>
      <pc:sldChg chg="addSp delSp modSp add del mod addAnim delAnim modAnim">
        <pc:chgData name="Dennis Nørgaard" userId="464d57bc-fd6d-42f4-86c6-12f77a6b68bd" providerId="ADAL" clId="{ADA20539-FC81-455D-AED9-83F9999E69CE}" dt="2024-03-04T10:52:46.315" v="2467" actId="47"/>
        <pc:sldMkLst>
          <pc:docMk/>
          <pc:sldMk cId="1263755699" sldId="2147469179"/>
        </pc:sldMkLst>
      </pc:sldChg>
      <pc:sldChg chg="addSp modSp add mod ord modNotesTx">
        <pc:chgData name="Dennis Nørgaard" userId="464d57bc-fd6d-42f4-86c6-12f77a6b68bd" providerId="ADAL" clId="{ADA20539-FC81-455D-AED9-83F9999E69CE}" dt="2024-03-04T19:43:57.674" v="9361" actId="14100"/>
        <pc:sldMkLst>
          <pc:docMk/>
          <pc:sldMk cId="725113474" sldId="2147469180"/>
        </pc:sldMkLst>
      </pc:sldChg>
      <pc:sldChg chg="addSp delSp modSp add mod delAnim">
        <pc:chgData name="Dennis Nørgaard" userId="464d57bc-fd6d-42f4-86c6-12f77a6b68bd" providerId="ADAL" clId="{ADA20539-FC81-455D-AED9-83F9999E69CE}" dt="2024-03-04T18:07:10.178" v="8569"/>
        <pc:sldMkLst>
          <pc:docMk/>
          <pc:sldMk cId="2128029250" sldId="2147469181"/>
        </pc:sldMkLst>
      </pc:sldChg>
      <pc:sldChg chg="addSp delSp modSp add mod ord addAnim delAnim modAnim">
        <pc:chgData name="Dennis Nørgaard" userId="464d57bc-fd6d-42f4-86c6-12f77a6b68bd" providerId="ADAL" clId="{ADA20539-FC81-455D-AED9-83F9999E69CE}" dt="2024-03-05T13:41:43.468" v="11478" actId="207"/>
        <pc:sldMkLst>
          <pc:docMk/>
          <pc:sldMk cId="222058837" sldId="2147469182"/>
        </pc:sldMkLst>
      </pc:sldChg>
      <pc:sldChg chg="modSp add del mod">
        <pc:chgData name="Dennis Nørgaard" userId="464d57bc-fd6d-42f4-86c6-12f77a6b68bd" providerId="ADAL" clId="{ADA20539-FC81-455D-AED9-83F9999E69CE}" dt="2024-03-04T11:17:41.455" v="2838" actId="47"/>
        <pc:sldMkLst>
          <pc:docMk/>
          <pc:sldMk cId="1943656795" sldId="2147469183"/>
        </pc:sldMkLst>
      </pc:sldChg>
      <pc:sldChg chg="addSp modSp add mod ord modAnim">
        <pc:chgData name="Dennis Nørgaard" userId="464d57bc-fd6d-42f4-86c6-12f77a6b68bd" providerId="ADAL" clId="{ADA20539-FC81-455D-AED9-83F9999E69CE}" dt="2024-03-05T13:41:52.508" v="11479" actId="207"/>
        <pc:sldMkLst>
          <pc:docMk/>
          <pc:sldMk cId="2553103516" sldId="2147469183"/>
        </pc:sldMkLst>
      </pc:sldChg>
      <pc:sldChg chg="modSp add del mod">
        <pc:chgData name="Dennis Nørgaard" userId="464d57bc-fd6d-42f4-86c6-12f77a6b68bd" providerId="ADAL" clId="{ADA20539-FC81-455D-AED9-83F9999E69CE}" dt="2024-03-04T11:53:44.596" v="3525" actId="47"/>
        <pc:sldMkLst>
          <pc:docMk/>
          <pc:sldMk cId="414023364" sldId="2147469184"/>
        </pc:sldMkLst>
      </pc:sldChg>
      <pc:sldChg chg="addSp modSp add del mod modAnim">
        <pc:chgData name="Dennis Nørgaard" userId="464d57bc-fd6d-42f4-86c6-12f77a6b68bd" providerId="ADAL" clId="{ADA20539-FC81-455D-AED9-83F9999E69CE}" dt="2024-03-04T12:03:45.294" v="3811" actId="47"/>
        <pc:sldMkLst>
          <pc:docMk/>
          <pc:sldMk cId="2862627586" sldId="2147469184"/>
        </pc:sldMkLst>
      </pc:sldChg>
      <pc:sldChg chg="new add del">
        <pc:chgData name="Dennis Nørgaard" userId="464d57bc-fd6d-42f4-86c6-12f77a6b68bd" providerId="ADAL" clId="{ADA20539-FC81-455D-AED9-83F9999E69CE}" dt="2024-03-04T11:17:38.457" v="2837" actId="47"/>
        <pc:sldMkLst>
          <pc:docMk/>
          <pc:sldMk cId="2931255581" sldId="2147469184"/>
        </pc:sldMkLst>
      </pc:sldChg>
      <pc:sldChg chg="modSp mod modNotesTx">
        <pc:chgData name="Dennis Nørgaard" userId="464d57bc-fd6d-42f4-86c6-12f77a6b68bd" providerId="ADAL" clId="{ADA20539-FC81-455D-AED9-83F9999E69CE}" dt="2024-03-04T20:31:05.821" v="9536" actId="20577"/>
        <pc:sldMkLst>
          <pc:docMk/>
          <pc:sldMk cId="3400275862" sldId="2147469185"/>
        </pc:sldMkLst>
      </pc:sldChg>
      <pc:sldChg chg="modSp add mod">
        <pc:chgData name="Dennis Nørgaard" userId="464d57bc-fd6d-42f4-86c6-12f77a6b68bd" providerId="ADAL" clId="{ADA20539-FC81-455D-AED9-83F9999E69CE}" dt="2024-03-04T18:07:29.742" v="8575"/>
        <pc:sldMkLst>
          <pc:docMk/>
          <pc:sldMk cId="918620531" sldId="2147469186"/>
        </pc:sldMkLst>
      </pc:sldChg>
      <pc:sldChg chg="modSp add del mod ord">
        <pc:chgData name="Dennis Nørgaard" userId="464d57bc-fd6d-42f4-86c6-12f77a6b68bd" providerId="ADAL" clId="{ADA20539-FC81-455D-AED9-83F9999E69CE}" dt="2024-03-04T19:59:33.342" v="9362" actId="2696"/>
        <pc:sldMkLst>
          <pc:docMk/>
          <pc:sldMk cId="1644053101" sldId="2147469187"/>
        </pc:sldMkLst>
      </pc:sldChg>
      <pc:sldChg chg="modSp add mod ord">
        <pc:chgData name="Dennis Nørgaard" userId="464d57bc-fd6d-42f4-86c6-12f77a6b68bd" providerId="ADAL" clId="{ADA20539-FC81-455D-AED9-83F9999E69CE}" dt="2024-03-04T18:07:32.699" v="8576"/>
        <pc:sldMkLst>
          <pc:docMk/>
          <pc:sldMk cId="2876360976" sldId="2147469188"/>
        </pc:sldMkLst>
      </pc:sldChg>
      <pc:sldChg chg="addSp delSp modSp add mod ord">
        <pc:chgData name="Dennis Nørgaard" userId="464d57bc-fd6d-42f4-86c6-12f77a6b68bd" providerId="ADAL" clId="{ADA20539-FC81-455D-AED9-83F9999E69CE}" dt="2024-03-04T21:01:19.706" v="9691" actId="732"/>
        <pc:sldMkLst>
          <pc:docMk/>
          <pc:sldMk cId="1494228982" sldId="2147469189"/>
        </pc:sldMkLst>
      </pc:sldChg>
      <pc:sldChg chg="modSp add del mod">
        <pc:chgData name="Dennis Nørgaard" userId="464d57bc-fd6d-42f4-86c6-12f77a6b68bd" providerId="ADAL" clId="{ADA20539-FC81-455D-AED9-83F9999E69CE}" dt="2024-03-04T17:54:09.018" v="8429" actId="47"/>
        <pc:sldMkLst>
          <pc:docMk/>
          <pc:sldMk cId="2695728907" sldId="2147469190"/>
        </pc:sldMkLst>
      </pc:sldChg>
      <pc:sldChg chg="addSp modSp add mod">
        <pc:chgData name="Dennis Nørgaard" userId="464d57bc-fd6d-42f4-86c6-12f77a6b68bd" providerId="ADAL" clId="{ADA20539-FC81-455D-AED9-83F9999E69CE}" dt="2024-03-04T21:02:06.600" v="9694" actId="732"/>
        <pc:sldMkLst>
          <pc:docMk/>
          <pc:sldMk cId="4236228620" sldId="2147469191"/>
        </pc:sldMkLst>
      </pc:sldChg>
      <pc:sldChg chg="delSp modSp add mod modClrScheme chgLayout">
        <pc:chgData name="Dennis Nørgaard" userId="464d57bc-fd6d-42f4-86c6-12f77a6b68bd" providerId="ADAL" clId="{ADA20539-FC81-455D-AED9-83F9999E69CE}" dt="2024-03-04T20:59:27.793" v="9682" actId="6549"/>
        <pc:sldMkLst>
          <pc:docMk/>
          <pc:sldMk cId="744152980" sldId="2147469192"/>
        </pc:sldMkLst>
      </pc:sldChg>
      <pc:sldChg chg="addSp delSp modSp add mod">
        <pc:chgData name="Dennis Nørgaard" userId="464d57bc-fd6d-42f4-86c6-12f77a6b68bd" providerId="ADAL" clId="{ADA20539-FC81-455D-AED9-83F9999E69CE}" dt="2024-03-05T08:19:06.229" v="10841" actId="6549"/>
        <pc:sldMkLst>
          <pc:docMk/>
          <pc:sldMk cId="523383333" sldId="2147469193"/>
        </pc:sldMkLst>
      </pc:sldChg>
      <pc:sldChg chg="modSp add del mod">
        <pc:chgData name="Dennis Nørgaard" userId="464d57bc-fd6d-42f4-86c6-12f77a6b68bd" providerId="ADAL" clId="{ADA20539-FC81-455D-AED9-83F9999E69CE}" dt="2024-03-04T21:08:36.590" v="9774" actId="47"/>
        <pc:sldMkLst>
          <pc:docMk/>
          <pc:sldMk cId="1789453612" sldId="2147469194"/>
        </pc:sldMkLst>
      </pc:sldChg>
      <pc:sldChg chg="modSp add mod">
        <pc:chgData name="Dennis Nørgaard" userId="464d57bc-fd6d-42f4-86c6-12f77a6b68bd" providerId="ADAL" clId="{ADA20539-FC81-455D-AED9-83F9999E69CE}" dt="2024-03-04T18:07:27.154" v="8574"/>
        <pc:sldMkLst>
          <pc:docMk/>
          <pc:sldMk cId="781129608" sldId="2147469195"/>
        </pc:sldMkLst>
      </pc:sldChg>
      <pc:sldChg chg="add del">
        <pc:chgData name="Dennis Nørgaard" userId="464d57bc-fd6d-42f4-86c6-12f77a6b68bd" providerId="ADAL" clId="{ADA20539-FC81-455D-AED9-83F9999E69CE}" dt="2024-03-04T12:38:16.886" v="4971" actId="2890"/>
        <pc:sldMkLst>
          <pc:docMk/>
          <pc:sldMk cId="2936236351" sldId="2147469195"/>
        </pc:sldMkLst>
      </pc:sldChg>
      <pc:sldChg chg="addSp delSp modSp add mod ord">
        <pc:chgData name="Dennis Nørgaard" userId="464d57bc-fd6d-42f4-86c6-12f77a6b68bd" providerId="ADAL" clId="{ADA20539-FC81-455D-AED9-83F9999E69CE}" dt="2024-03-05T13:41:28.660" v="11477" actId="207"/>
        <pc:sldMkLst>
          <pc:docMk/>
          <pc:sldMk cId="1813552321" sldId="2147469196"/>
        </pc:sldMkLst>
      </pc:sldChg>
      <pc:sldChg chg="addSp delSp modSp add mod">
        <pc:chgData name="Dennis Nørgaard" userId="464d57bc-fd6d-42f4-86c6-12f77a6b68bd" providerId="ADAL" clId="{ADA20539-FC81-455D-AED9-83F9999E69CE}" dt="2024-03-05T13:40:57.760" v="11474" actId="207"/>
        <pc:sldMkLst>
          <pc:docMk/>
          <pc:sldMk cId="760084499" sldId="2147469197"/>
        </pc:sldMkLst>
      </pc:sldChg>
      <pc:sldChg chg="addSp delSp modSp add mod ord">
        <pc:chgData name="Dennis Nørgaard" userId="464d57bc-fd6d-42f4-86c6-12f77a6b68bd" providerId="ADAL" clId="{ADA20539-FC81-455D-AED9-83F9999E69CE}" dt="2024-03-05T13:40:36.324" v="11471" actId="478"/>
        <pc:sldMkLst>
          <pc:docMk/>
          <pc:sldMk cId="1173619507" sldId="2147469198"/>
        </pc:sldMkLst>
      </pc:sldChg>
      <pc:sldChg chg="add del">
        <pc:chgData name="Dennis Nørgaard" userId="464d57bc-fd6d-42f4-86c6-12f77a6b68bd" providerId="ADAL" clId="{ADA20539-FC81-455D-AED9-83F9999E69CE}" dt="2024-03-04T14:53:04.932" v="7097" actId="2696"/>
        <pc:sldMkLst>
          <pc:docMk/>
          <pc:sldMk cId="1271616329" sldId="2147469199"/>
        </pc:sldMkLst>
      </pc:sldChg>
      <pc:sldChg chg="addSp delSp modSp add del mod ord">
        <pc:chgData name="Dennis Nørgaard" userId="464d57bc-fd6d-42f4-86c6-12f77a6b68bd" providerId="ADAL" clId="{ADA20539-FC81-455D-AED9-83F9999E69CE}" dt="2024-03-04T15:34:43.815" v="8144" actId="2696"/>
        <pc:sldMkLst>
          <pc:docMk/>
          <pc:sldMk cId="2733708424" sldId="2147469199"/>
        </pc:sldMkLst>
      </pc:sldChg>
      <pc:sldChg chg="addSp delSp modSp add mod ord">
        <pc:chgData name="Dennis Nørgaard" userId="464d57bc-fd6d-42f4-86c6-12f77a6b68bd" providerId="ADAL" clId="{ADA20539-FC81-455D-AED9-83F9999E69CE}" dt="2024-03-04T21:04:17.120" v="9705" actId="18131"/>
        <pc:sldMkLst>
          <pc:docMk/>
          <pc:sldMk cId="2046864401" sldId="2147469200"/>
        </pc:sldMkLst>
      </pc:sldChg>
      <pc:sldChg chg="addSp delSp modSp add del mod ord setBg">
        <pc:chgData name="Dennis Nørgaard" userId="464d57bc-fd6d-42f4-86c6-12f77a6b68bd" providerId="ADAL" clId="{ADA20539-FC81-455D-AED9-83F9999E69CE}" dt="2024-03-04T17:31:09.177" v="8319" actId="47"/>
        <pc:sldMkLst>
          <pc:docMk/>
          <pc:sldMk cId="1311646671" sldId="2147469201"/>
        </pc:sldMkLst>
      </pc:sldChg>
      <pc:sldChg chg="add del">
        <pc:chgData name="Dennis Nørgaard" userId="464d57bc-fd6d-42f4-86c6-12f77a6b68bd" providerId="ADAL" clId="{ADA20539-FC81-455D-AED9-83F9999E69CE}" dt="2024-03-04T17:31:11.768" v="8320" actId="47"/>
        <pc:sldMkLst>
          <pc:docMk/>
          <pc:sldMk cId="2421230382" sldId="2147469202"/>
        </pc:sldMkLst>
      </pc:sldChg>
      <pc:sldChg chg="modSp add del mod">
        <pc:chgData name="Dennis Nørgaard" userId="464d57bc-fd6d-42f4-86c6-12f77a6b68bd" providerId="ADAL" clId="{ADA20539-FC81-455D-AED9-83F9999E69CE}" dt="2024-03-04T17:18:34.625" v="8166" actId="47"/>
        <pc:sldMkLst>
          <pc:docMk/>
          <pc:sldMk cId="3577663013" sldId="2147469202"/>
        </pc:sldMkLst>
      </pc:sldChg>
      <pc:sldChg chg="addSp delSp modSp add del mod ord">
        <pc:chgData name="Dennis Nørgaard" userId="464d57bc-fd6d-42f4-86c6-12f77a6b68bd" providerId="ADAL" clId="{ADA20539-FC81-455D-AED9-83F9999E69CE}" dt="2024-03-04T17:59:21.531" v="8483" actId="47"/>
        <pc:sldMkLst>
          <pc:docMk/>
          <pc:sldMk cId="595794044" sldId="2147469203"/>
        </pc:sldMkLst>
      </pc:sldChg>
      <pc:sldChg chg="add del ord">
        <pc:chgData name="Dennis Nørgaard" userId="464d57bc-fd6d-42f4-86c6-12f77a6b68bd" providerId="ADAL" clId="{ADA20539-FC81-455D-AED9-83F9999E69CE}" dt="2024-03-04T20:47:31.977" v="9575" actId="47"/>
        <pc:sldMkLst>
          <pc:docMk/>
          <pc:sldMk cId="1185622073" sldId="2147469204"/>
        </pc:sldMkLst>
      </pc:sldChg>
      <pc:sldChg chg="modSp add del mod">
        <pc:chgData name="Dennis Nørgaard" userId="464d57bc-fd6d-42f4-86c6-12f77a6b68bd" providerId="ADAL" clId="{ADA20539-FC81-455D-AED9-83F9999E69CE}" dt="2024-03-04T17:28:30.565" v="8311" actId="2890"/>
        <pc:sldMkLst>
          <pc:docMk/>
          <pc:sldMk cId="1841170794" sldId="2147469204"/>
        </pc:sldMkLst>
      </pc:sldChg>
      <pc:sldChg chg="addSp delSp modSp add del mod ord addAnim delAnim modAnim">
        <pc:chgData name="Dennis Nørgaard" userId="464d57bc-fd6d-42f4-86c6-12f77a6b68bd" providerId="ADAL" clId="{ADA20539-FC81-455D-AED9-83F9999E69CE}" dt="2024-03-04T19:33:44.257" v="8910" actId="47"/>
        <pc:sldMkLst>
          <pc:docMk/>
          <pc:sldMk cId="1979978094" sldId="2147469205"/>
        </pc:sldMkLst>
      </pc:sldChg>
      <pc:sldChg chg="addSp delSp modSp add mod ord">
        <pc:chgData name="Dennis Nørgaard" userId="464d57bc-fd6d-42f4-86c6-12f77a6b68bd" providerId="ADAL" clId="{ADA20539-FC81-455D-AED9-83F9999E69CE}" dt="2024-03-04T20:28:30.280" v="9443"/>
        <pc:sldMkLst>
          <pc:docMk/>
          <pc:sldMk cId="3250314032" sldId="2147469206"/>
        </pc:sldMkLst>
      </pc:sldChg>
      <pc:sldChg chg="add del">
        <pc:chgData name="Dennis Nørgaard" userId="464d57bc-fd6d-42f4-86c6-12f77a6b68bd" providerId="ADAL" clId="{ADA20539-FC81-455D-AED9-83F9999E69CE}" dt="2024-03-04T17:49:06.630" v="8330"/>
        <pc:sldMkLst>
          <pc:docMk/>
          <pc:sldMk cId="3366946546" sldId="2147469207"/>
        </pc:sldMkLst>
      </pc:sldChg>
      <pc:sldChg chg="addSp delSp modSp add del mod">
        <pc:chgData name="Dennis Nørgaard" userId="464d57bc-fd6d-42f4-86c6-12f77a6b68bd" providerId="ADAL" clId="{ADA20539-FC81-455D-AED9-83F9999E69CE}" dt="2024-03-04T21:09:22.262" v="9775" actId="47"/>
        <pc:sldMkLst>
          <pc:docMk/>
          <pc:sldMk cId="4000675409" sldId="2147469207"/>
        </pc:sldMkLst>
      </pc:sldChg>
      <pc:sldChg chg="add del">
        <pc:chgData name="Dennis Nørgaard" userId="464d57bc-fd6d-42f4-86c6-12f77a6b68bd" providerId="ADAL" clId="{ADA20539-FC81-455D-AED9-83F9999E69CE}" dt="2024-03-04T21:09:22.262" v="9775" actId="47"/>
        <pc:sldMkLst>
          <pc:docMk/>
          <pc:sldMk cId="3263676603" sldId="2147469208"/>
        </pc:sldMkLst>
      </pc:sldChg>
      <pc:sldChg chg="modSp add del mod ord">
        <pc:chgData name="Dennis Nørgaard" userId="464d57bc-fd6d-42f4-86c6-12f77a6b68bd" providerId="ADAL" clId="{ADA20539-FC81-455D-AED9-83F9999E69CE}" dt="2024-03-04T18:01:37.161" v="8492" actId="47"/>
        <pc:sldMkLst>
          <pc:docMk/>
          <pc:sldMk cId="100228629" sldId="2147469209"/>
        </pc:sldMkLst>
      </pc:sldChg>
      <pc:sldChg chg="modSp add mod ord">
        <pc:chgData name="Dennis Nørgaard" userId="464d57bc-fd6d-42f4-86c6-12f77a6b68bd" providerId="ADAL" clId="{ADA20539-FC81-455D-AED9-83F9999E69CE}" dt="2024-03-04T20:55:53.529" v="9636" actId="2711"/>
        <pc:sldMkLst>
          <pc:docMk/>
          <pc:sldMk cId="2479405865" sldId="2147469210"/>
        </pc:sldMkLst>
      </pc:sldChg>
      <pc:sldChg chg="modSp add mod ord">
        <pc:chgData name="Dennis Nørgaard" userId="464d57bc-fd6d-42f4-86c6-12f77a6b68bd" providerId="ADAL" clId="{ADA20539-FC81-455D-AED9-83F9999E69CE}" dt="2024-03-04T20:56:06.425" v="9637" actId="2711"/>
        <pc:sldMkLst>
          <pc:docMk/>
          <pc:sldMk cId="2045984929" sldId="2147469211"/>
        </pc:sldMkLst>
      </pc:sldChg>
      <pc:sldChg chg="modSp add del mod setBg">
        <pc:chgData name="Dennis Nørgaard" userId="464d57bc-fd6d-42f4-86c6-12f77a6b68bd" providerId="ADAL" clId="{ADA20539-FC81-455D-AED9-83F9999E69CE}" dt="2024-03-04T20:50:58.352" v="9590" actId="47"/>
        <pc:sldMkLst>
          <pc:docMk/>
          <pc:sldMk cId="1266604006" sldId="2147469212"/>
        </pc:sldMkLst>
      </pc:sldChg>
      <pc:sldChg chg="modSp add del mod setBg">
        <pc:chgData name="Dennis Nørgaard" userId="464d57bc-fd6d-42f4-86c6-12f77a6b68bd" providerId="ADAL" clId="{ADA20539-FC81-455D-AED9-83F9999E69CE}" dt="2024-03-04T20:47:29.399" v="9574" actId="47"/>
        <pc:sldMkLst>
          <pc:docMk/>
          <pc:sldMk cId="1856396877" sldId="2147469213"/>
        </pc:sldMkLst>
      </pc:sldChg>
      <pc:sldChg chg="modSp add mod ord">
        <pc:chgData name="Dennis Nørgaard" userId="464d57bc-fd6d-42f4-86c6-12f77a6b68bd" providerId="ADAL" clId="{ADA20539-FC81-455D-AED9-83F9999E69CE}" dt="2024-03-04T20:57:39.783" v="9666" actId="20577"/>
        <pc:sldMkLst>
          <pc:docMk/>
          <pc:sldMk cId="3643184553" sldId="2147469214"/>
        </pc:sldMkLst>
      </pc:sldChg>
      <pc:sldChg chg="modSp add del mod">
        <pc:chgData name="Dennis Nørgaard" userId="464d57bc-fd6d-42f4-86c6-12f77a6b68bd" providerId="ADAL" clId="{ADA20539-FC81-455D-AED9-83F9999E69CE}" dt="2024-03-04T19:35:45.081" v="8920" actId="2696"/>
        <pc:sldMkLst>
          <pc:docMk/>
          <pc:sldMk cId="1830712840" sldId="2147469215"/>
        </pc:sldMkLst>
      </pc:sldChg>
      <pc:sldChg chg="modSp add mod modAnim">
        <pc:chgData name="Dennis Nørgaard" userId="464d57bc-fd6d-42f4-86c6-12f77a6b68bd" providerId="ADAL" clId="{ADA20539-FC81-455D-AED9-83F9999E69CE}" dt="2024-03-05T08:52:45.186" v="11422" actId="122"/>
        <pc:sldMkLst>
          <pc:docMk/>
          <pc:sldMk cId="3934431979" sldId="2147469216"/>
        </pc:sldMkLst>
      </pc:sldChg>
      <pc:sldChg chg="addSp delSp modSp add del mod setBg">
        <pc:chgData name="Dennis Nørgaard" userId="464d57bc-fd6d-42f4-86c6-12f77a6b68bd" providerId="ADAL" clId="{ADA20539-FC81-455D-AED9-83F9999E69CE}" dt="2024-03-04T20:52:51.934" v="9606" actId="47"/>
        <pc:sldMkLst>
          <pc:docMk/>
          <pc:sldMk cId="379353540" sldId="2147469217"/>
        </pc:sldMkLst>
      </pc:sldChg>
      <pc:sldChg chg="add del">
        <pc:chgData name="Dennis Nørgaard" userId="464d57bc-fd6d-42f4-86c6-12f77a6b68bd" providerId="ADAL" clId="{ADA20539-FC81-455D-AED9-83F9999E69CE}" dt="2024-03-04T19:43:00.608" v="9359" actId="47"/>
        <pc:sldMkLst>
          <pc:docMk/>
          <pc:sldMk cId="3276516735" sldId="2147469217"/>
        </pc:sldMkLst>
      </pc:sldChg>
      <pc:sldChg chg="add del">
        <pc:chgData name="Dennis Nørgaard" userId="464d57bc-fd6d-42f4-86c6-12f77a6b68bd" providerId="ADAL" clId="{ADA20539-FC81-455D-AED9-83F9999E69CE}" dt="2024-03-04T19:43:00.608" v="9359" actId="47"/>
        <pc:sldMkLst>
          <pc:docMk/>
          <pc:sldMk cId="1919694098" sldId="2147469218"/>
        </pc:sldMkLst>
      </pc:sldChg>
      <pc:sldChg chg="addSp delSp modSp add del mod">
        <pc:chgData name="Dennis Nørgaard" userId="464d57bc-fd6d-42f4-86c6-12f77a6b68bd" providerId="ADAL" clId="{ADA20539-FC81-455D-AED9-83F9999E69CE}" dt="2024-03-04T20:54:08.462" v="9617" actId="47"/>
        <pc:sldMkLst>
          <pc:docMk/>
          <pc:sldMk cId="981119374" sldId="2147469219"/>
        </pc:sldMkLst>
      </pc:sldChg>
      <pc:sldChg chg="modSp add mod ord">
        <pc:chgData name="Dennis Nørgaard" userId="464d57bc-fd6d-42f4-86c6-12f77a6b68bd" providerId="ADAL" clId="{ADA20539-FC81-455D-AED9-83F9999E69CE}" dt="2024-03-04T20:55:03.093" v="9629" actId="20577"/>
        <pc:sldMkLst>
          <pc:docMk/>
          <pc:sldMk cId="2910868252" sldId="2147469219"/>
        </pc:sldMkLst>
      </pc:sldChg>
      <pc:sldChg chg="modSp add del mod ord">
        <pc:chgData name="Dennis Nørgaard" userId="464d57bc-fd6d-42f4-86c6-12f77a6b68bd" providerId="ADAL" clId="{ADA20539-FC81-455D-AED9-83F9999E69CE}" dt="2024-03-04T20:52:51.934" v="9606" actId="47"/>
        <pc:sldMkLst>
          <pc:docMk/>
          <pc:sldMk cId="4208747544" sldId="2147469219"/>
        </pc:sldMkLst>
      </pc:sldChg>
      <pc:sldChg chg="modSp add mod ord">
        <pc:chgData name="Dennis Nørgaard" userId="464d57bc-fd6d-42f4-86c6-12f77a6b68bd" providerId="ADAL" clId="{ADA20539-FC81-455D-AED9-83F9999E69CE}" dt="2024-03-05T10:40:15.200" v="11458" actId="20577"/>
        <pc:sldMkLst>
          <pc:docMk/>
          <pc:sldMk cId="878842393" sldId="2147469220"/>
        </pc:sldMkLst>
      </pc:sldChg>
      <pc:sldChg chg="modSp add mod ord">
        <pc:chgData name="Dennis Nørgaard" userId="464d57bc-fd6d-42f4-86c6-12f77a6b68bd" providerId="ADAL" clId="{ADA20539-FC81-455D-AED9-83F9999E69CE}" dt="2024-03-05T08:37:27.901" v="11408" actId="6549"/>
        <pc:sldMkLst>
          <pc:docMk/>
          <pc:sldMk cId="3595418112" sldId="2147469221"/>
        </pc:sldMkLst>
      </pc:sldChg>
      <pc:sldChg chg="modSp add mod">
        <pc:chgData name="Dennis Nørgaard" userId="464d57bc-fd6d-42f4-86c6-12f77a6b68bd" providerId="ADAL" clId="{ADA20539-FC81-455D-AED9-83F9999E69CE}" dt="2024-03-05T16:02:59.644" v="12506" actId="313"/>
        <pc:sldMkLst>
          <pc:docMk/>
          <pc:sldMk cId="335587197" sldId="2147469222"/>
        </pc:sldMkLst>
      </pc:sldChg>
      <pc:sldChg chg="add del">
        <pc:chgData name="Dennis Nørgaard" userId="464d57bc-fd6d-42f4-86c6-12f77a6b68bd" providerId="ADAL" clId="{ADA20539-FC81-455D-AED9-83F9999E69CE}" dt="2024-03-05T08:19:31.446" v="10842" actId="47"/>
        <pc:sldMkLst>
          <pc:docMk/>
          <pc:sldMk cId="4222603393" sldId="2147469222"/>
        </pc:sldMkLst>
      </pc:sldChg>
      <pc:sldMasterChg chg="addSldLayout delSldLayout">
        <pc:chgData name="Dennis Nørgaard" userId="464d57bc-fd6d-42f4-86c6-12f77a6b68bd" providerId="ADAL" clId="{ADA20539-FC81-455D-AED9-83F9999E69CE}" dt="2024-03-01T17:40:38.106" v="3" actId="47"/>
        <pc:sldMasterMkLst>
          <pc:docMk/>
          <pc:sldMasterMk cId="2982967271" sldId="2147483845"/>
        </pc:sldMasterMkLst>
        <pc:sldLayoutChg chg="add del">
          <pc:chgData name="Dennis Nørgaard" userId="464d57bc-fd6d-42f4-86c6-12f77a6b68bd" providerId="ADAL" clId="{ADA20539-FC81-455D-AED9-83F9999E69CE}" dt="2024-03-01T17:40:38.106" v="3" actId="47"/>
          <pc:sldLayoutMkLst>
            <pc:docMk/>
            <pc:sldMasterMk cId="2982967271" sldId="2147483845"/>
            <pc:sldLayoutMk cId="1095117378" sldId="2147483844"/>
          </pc:sldLayoutMkLst>
        </pc:sldLayoutChg>
        <pc:sldLayoutChg chg="add del">
          <pc:chgData name="Dennis Nørgaard" userId="464d57bc-fd6d-42f4-86c6-12f77a6b68bd" providerId="ADAL" clId="{ADA20539-FC81-455D-AED9-83F9999E69CE}" dt="2024-03-01T17:40:38.106" v="3" actId="47"/>
          <pc:sldLayoutMkLst>
            <pc:docMk/>
            <pc:sldMasterMk cId="2982967271" sldId="2147483845"/>
            <pc:sldLayoutMk cId="2819419814" sldId="2147483845"/>
          </pc:sldLayoutMkLst>
        </pc:sldLayoutChg>
      </pc:sldMasterChg>
      <pc:sldMasterChg chg="del delSldLayout">
        <pc:chgData name="Dennis Nørgaard" userId="464d57bc-fd6d-42f4-86c6-12f77a6b68bd" providerId="ADAL" clId="{ADA20539-FC81-455D-AED9-83F9999E69CE}" dt="2024-03-04T12:54:15.875" v="5969" actId="47"/>
        <pc:sldMasterMkLst>
          <pc:docMk/>
          <pc:sldMasterMk cId="1773337203" sldId="2147483846"/>
        </pc:sldMasterMkLst>
        <pc:sldLayoutChg chg="del">
          <pc:chgData name="Dennis Nørgaard" userId="464d57bc-fd6d-42f4-86c6-12f77a6b68bd" providerId="ADAL" clId="{ADA20539-FC81-455D-AED9-83F9999E69CE}" dt="2024-03-04T12:54:15.875" v="5969" actId="47"/>
          <pc:sldLayoutMkLst>
            <pc:docMk/>
            <pc:sldMasterMk cId="1773337203" sldId="2147483846"/>
            <pc:sldLayoutMk cId="493054537" sldId="2147483847"/>
          </pc:sldLayoutMkLst>
        </pc:sldLayoutChg>
        <pc:sldLayoutChg chg="del">
          <pc:chgData name="Dennis Nørgaard" userId="464d57bc-fd6d-42f4-86c6-12f77a6b68bd" providerId="ADAL" clId="{ADA20539-FC81-455D-AED9-83F9999E69CE}" dt="2024-03-04T12:54:15.875" v="5969" actId="47"/>
          <pc:sldLayoutMkLst>
            <pc:docMk/>
            <pc:sldMasterMk cId="1773337203" sldId="2147483846"/>
            <pc:sldLayoutMk cId="1769918816" sldId="2147483848"/>
          </pc:sldLayoutMkLst>
        </pc:sldLayoutChg>
        <pc:sldLayoutChg chg="del">
          <pc:chgData name="Dennis Nørgaard" userId="464d57bc-fd6d-42f4-86c6-12f77a6b68bd" providerId="ADAL" clId="{ADA20539-FC81-455D-AED9-83F9999E69CE}" dt="2024-03-04T12:54:15.875" v="5969" actId="47"/>
          <pc:sldLayoutMkLst>
            <pc:docMk/>
            <pc:sldMasterMk cId="1773337203" sldId="2147483846"/>
            <pc:sldLayoutMk cId="3047861334" sldId="2147483849"/>
          </pc:sldLayoutMkLst>
        </pc:sldLayoutChg>
        <pc:sldLayoutChg chg="del">
          <pc:chgData name="Dennis Nørgaard" userId="464d57bc-fd6d-42f4-86c6-12f77a6b68bd" providerId="ADAL" clId="{ADA20539-FC81-455D-AED9-83F9999E69CE}" dt="2024-03-04T12:54:15.875" v="5969" actId="47"/>
          <pc:sldLayoutMkLst>
            <pc:docMk/>
            <pc:sldMasterMk cId="1773337203" sldId="2147483846"/>
            <pc:sldLayoutMk cId="3065592413" sldId="2147483850"/>
          </pc:sldLayoutMkLst>
        </pc:sldLayoutChg>
        <pc:sldLayoutChg chg="del">
          <pc:chgData name="Dennis Nørgaard" userId="464d57bc-fd6d-42f4-86c6-12f77a6b68bd" providerId="ADAL" clId="{ADA20539-FC81-455D-AED9-83F9999E69CE}" dt="2024-03-04T12:54:15.875" v="5969" actId="47"/>
          <pc:sldLayoutMkLst>
            <pc:docMk/>
            <pc:sldMasterMk cId="1773337203" sldId="2147483846"/>
            <pc:sldLayoutMk cId="2894209172" sldId="2147483851"/>
          </pc:sldLayoutMkLst>
        </pc:sldLayoutChg>
        <pc:sldLayoutChg chg="del">
          <pc:chgData name="Dennis Nørgaard" userId="464d57bc-fd6d-42f4-86c6-12f77a6b68bd" providerId="ADAL" clId="{ADA20539-FC81-455D-AED9-83F9999E69CE}" dt="2024-03-04T12:54:15.875" v="5969" actId="47"/>
          <pc:sldLayoutMkLst>
            <pc:docMk/>
            <pc:sldMasterMk cId="1773337203" sldId="2147483846"/>
            <pc:sldLayoutMk cId="917619426" sldId="2147483852"/>
          </pc:sldLayoutMkLst>
        </pc:sldLayoutChg>
        <pc:sldLayoutChg chg="del">
          <pc:chgData name="Dennis Nørgaard" userId="464d57bc-fd6d-42f4-86c6-12f77a6b68bd" providerId="ADAL" clId="{ADA20539-FC81-455D-AED9-83F9999E69CE}" dt="2024-03-04T12:54:15.875" v="5969" actId="47"/>
          <pc:sldLayoutMkLst>
            <pc:docMk/>
            <pc:sldMasterMk cId="1773337203" sldId="2147483846"/>
            <pc:sldLayoutMk cId="3019489101" sldId="2147483853"/>
          </pc:sldLayoutMkLst>
        </pc:sldLayoutChg>
        <pc:sldLayoutChg chg="del">
          <pc:chgData name="Dennis Nørgaard" userId="464d57bc-fd6d-42f4-86c6-12f77a6b68bd" providerId="ADAL" clId="{ADA20539-FC81-455D-AED9-83F9999E69CE}" dt="2024-03-04T12:54:15.875" v="5969" actId="47"/>
          <pc:sldLayoutMkLst>
            <pc:docMk/>
            <pc:sldMasterMk cId="1773337203" sldId="2147483846"/>
            <pc:sldLayoutMk cId="3654579260" sldId="2147483854"/>
          </pc:sldLayoutMkLst>
        </pc:sldLayoutChg>
        <pc:sldLayoutChg chg="del">
          <pc:chgData name="Dennis Nørgaard" userId="464d57bc-fd6d-42f4-86c6-12f77a6b68bd" providerId="ADAL" clId="{ADA20539-FC81-455D-AED9-83F9999E69CE}" dt="2024-03-04T12:54:15.875" v="5969" actId="47"/>
          <pc:sldLayoutMkLst>
            <pc:docMk/>
            <pc:sldMasterMk cId="1773337203" sldId="2147483846"/>
            <pc:sldLayoutMk cId="556436136" sldId="2147483855"/>
          </pc:sldLayoutMkLst>
        </pc:sldLayoutChg>
        <pc:sldLayoutChg chg="del">
          <pc:chgData name="Dennis Nørgaard" userId="464d57bc-fd6d-42f4-86c6-12f77a6b68bd" providerId="ADAL" clId="{ADA20539-FC81-455D-AED9-83F9999E69CE}" dt="2024-03-04T12:54:15.875" v="5969" actId="47"/>
          <pc:sldLayoutMkLst>
            <pc:docMk/>
            <pc:sldMasterMk cId="1773337203" sldId="2147483846"/>
            <pc:sldLayoutMk cId="2662044419" sldId="2147483856"/>
          </pc:sldLayoutMkLst>
        </pc:sldLayoutChg>
        <pc:sldLayoutChg chg="del">
          <pc:chgData name="Dennis Nørgaard" userId="464d57bc-fd6d-42f4-86c6-12f77a6b68bd" providerId="ADAL" clId="{ADA20539-FC81-455D-AED9-83F9999E69CE}" dt="2024-03-04T12:54:15.875" v="5969" actId="47"/>
          <pc:sldLayoutMkLst>
            <pc:docMk/>
            <pc:sldMasterMk cId="1773337203" sldId="2147483846"/>
            <pc:sldLayoutMk cId="3058500717" sldId="2147483857"/>
          </pc:sldLayoutMkLst>
        </pc:sldLayoutChg>
        <pc:sldLayoutChg chg="del">
          <pc:chgData name="Dennis Nørgaard" userId="464d57bc-fd6d-42f4-86c6-12f77a6b68bd" providerId="ADAL" clId="{ADA20539-FC81-455D-AED9-83F9999E69CE}" dt="2024-03-04T12:54:15.875" v="5969" actId="47"/>
          <pc:sldLayoutMkLst>
            <pc:docMk/>
            <pc:sldMasterMk cId="1773337203" sldId="2147483846"/>
            <pc:sldLayoutMk cId="3253626626" sldId="2147483858"/>
          </pc:sldLayoutMkLst>
        </pc:sldLayoutChg>
        <pc:sldLayoutChg chg="del">
          <pc:chgData name="Dennis Nørgaard" userId="464d57bc-fd6d-42f4-86c6-12f77a6b68bd" providerId="ADAL" clId="{ADA20539-FC81-455D-AED9-83F9999E69CE}" dt="2024-03-04T12:54:15.875" v="5969" actId="47"/>
          <pc:sldLayoutMkLst>
            <pc:docMk/>
            <pc:sldMasterMk cId="1773337203" sldId="2147483846"/>
            <pc:sldLayoutMk cId="1407547845" sldId="2147483859"/>
          </pc:sldLayoutMkLst>
        </pc:sldLayoutChg>
        <pc:sldLayoutChg chg="del">
          <pc:chgData name="Dennis Nørgaard" userId="464d57bc-fd6d-42f4-86c6-12f77a6b68bd" providerId="ADAL" clId="{ADA20539-FC81-455D-AED9-83F9999E69CE}" dt="2024-03-04T12:54:15.875" v="5969" actId="47"/>
          <pc:sldLayoutMkLst>
            <pc:docMk/>
            <pc:sldMasterMk cId="1773337203" sldId="2147483846"/>
            <pc:sldLayoutMk cId="1365100258" sldId="2147483860"/>
          </pc:sldLayoutMkLst>
        </pc:sldLayoutChg>
        <pc:sldLayoutChg chg="del">
          <pc:chgData name="Dennis Nørgaard" userId="464d57bc-fd6d-42f4-86c6-12f77a6b68bd" providerId="ADAL" clId="{ADA20539-FC81-455D-AED9-83F9999E69CE}" dt="2024-03-04T12:54:15.875" v="5969" actId="47"/>
          <pc:sldLayoutMkLst>
            <pc:docMk/>
            <pc:sldMasterMk cId="1773337203" sldId="2147483846"/>
            <pc:sldLayoutMk cId="2747204046" sldId="2147483861"/>
          </pc:sldLayoutMkLst>
        </pc:sldLayoutChg>
        <pc:sldLayoutChg chg="del">
          <pc:chgData name="Dennis Nørgaard" userId="464d57bc-fd6d-42f4-86c6-12f77a6b68bd" providerId="ADAL" clId="{ADA20539-FC81-455D-AED9-83F9999E69CE}" dt="2024-03-04T12:54:15.875" v="5969" actId="47"/>
          <pc:sldLayoutMkLst>
            <pc:docMk/>
            <pc:sldMasterMk cId="1773337203" sldId="2147483846"/>
            <pc:sldLayoutMk cId="766236729" sldId="2147483862"/>
          </pc:sldLayoutMkLst>
        </pc:sldLayoutChg>
        <pc:sldLayoutChg chg="del">
          <pc:chgData name="Dennis Nørgaard" userId="464d57bc-fd6d-42f4-86c6-12f77a6b68bd" providerId="ADAL" clId="{ADA20539-FC81-455D-AED9-83F9999E69CE}" dt="2024-03-04T12:54:15.875" v="5969" actId="47"/>
          <pc:sldLayoutMkLst>
            <pc:docMk/>
            <pc:sldMasterMk cId="1773337203" sldId="2147483846"/>
            <pc:sldLayoutMk cId="2835446822" sldId="2147483863"/>
          </pc:sldLayoutMkLst>
        </pc:sldLayoutChg>
        <pc:sldLayoutChg chg="del">
          <pc:chgData name="Dennis Nørgaard" userId="464d57bc-fd6d-42f4-86c6-12f77a6b68bd" providerId="ADAL" clId="{ADA20539-FC81-455D-AED9-83F9999E69CE}" dt="2024-03-04T12:54:15.875" v="5969" actId="47"/>
          <pc:sldLayoutMkLst>
            <pc:docMk/>
            <pc:sldMasterMk cId="1773337203" sldId="2147483846"/>
            <pc:sldLayoutMk cId="34475866" sldId="2147483864"/>
          </pc:sldLayoutMkLst>
        </pc:sldLayoutChg>
        <pc:sldLayoutChg chg="del">
          <pc:chgData name="Dennis Nørgaard" userId="464d57bc-fd6d-42f4-86c6-12f77a6b68bd" providerId="ADAL" clId="{ADA20539-FC81-455D-AED9-83F9999E69CE}" dt="2024-03-04T12:54:15.875" v="5969" actId="47"/>
          <pc:sldLayoutMkLst>
            <pc:docMk/>
            <pc:sldMasterMk cId="1773337203" sldId="2147483846"/>
            <pc:sldLayoutMk cId="1806367369" sldId="2147483865"/>
          </pc:sldLayoutMkLst>
        </pc:sldLayoutChg>
        <pc:sldLayoutChg chg="del">
          <pc:chgData name="Dennis Nørgaard" userId="464d57bc-fd6d-42f4-86c6-12f77a6b68bd" providerId="ADAL" clId="{ADA20539-FC81-455D-AED9-83F9999E69CE}" dt="2024-03-04T12:54:15.875" v="5969" actId="47"/>
          <pc:sldLayoutMkLst>
            <pc:docMk/>
            <pc:sldMasterMk cId="1773337203" sldId="2147483846"/>
            <pc:sldLayoutMk cId="3054080091" sldId="2147483866"/>
          </pc:sldLayoutMkLst>
        </pc:sldLayoutChg>
        <pc:sldLayoutChg chg="del">
          <pc:chgData name="Dennis Nørgaard" userId="464d57bc-fd6d-42f4-86c6-12f77a6b68bd" providerId="ADAL" clId="{ADA20539-FC81-455D-AED9-83F9999E69CE}" dt="2024-03-04T12:54:15.875" v="5969" actId="47"/>
          <pc:sldLayoutMkLst>
            <pc:docMk/>
            <pc:sldMasterMk cId="1773337203" sldId="2147483846"/>
            <pc:sldLayoutMk cId="3388207637" sldId="2147483867"/>
          </pc:sldLayoutMkLst>
        </pc:sldLayoutChg>
        <pc:sldLayoutChg chg="del">
          <pc:chgData name="Dennis Nørgaard" userId="464d57bc-fd6d-42f4-86c6-12f77a6b68bd" providerId="ADAL" clId="{ADA20539-FC81-455D-AED9-83F9999E69CE}" dt="2024-03-04T12:54:15.875" v="5969" actId="47"/>
          <pc:sldLayoutMkLst>
            <pc:docMk/>
            <pc:sldMasterMk cId="1773337203" sldId="2147483846"/>
            <pc:sldLayoutMk cId="2117206996" sldId="2147483868"/>
          </pc:sldLayoutMkLst>
        </pc:sldLayoutChg>
        <pc:sldLayoutChg chg="del">
          <pc:chgData name="Dennis Nørgaard" userId="464d57bc-fd6d-42f4-86c6-12f77a6b68bd" providerId="ADAL" clId="{ADA20539-FC81-455D-AED9-83F9999E69CE}" dt="2024-03-04T12:54:15.875" v="5969" actId="47"/>
          <pc:sldLayoutMkLst>
            <pc:docMk/>
            <pc:sldMasterMk cId="1773337203" sldId="2147483846"/>
            <pc:sldLayoutMk cId="2092818474" sldId="2147483869"/>
          </pc:sldLayoutMkLst>
        </pc:sldLayoutChg>
      </pc:sldMasterChg>
      <pc:sldMasterChg chg="del delSldLayout">
        <pc:chgData name="Dennis Nørgaard" userId="464d57bc-fd6d-42f4-86c6-12f77a6b68bd" providerId="ADAL" clId="{ADA20539-FC81-455D-AED9-83F9999E69CE}" dt="2024-03-04T10:11:47.772" v="1593" actId="47"/>
        <pc:sldMasterMkLst>
          <pc:docMk/>
          <pc:sldMasterMk cId="2650160437" sldId="2147483870"/>
        </pc:sldMasterMkLst>
        <pc:sldLayoutChg chg="del">
          <pc:chgData name="Dennis Nørgaard" userId="464d57bc-fd6d-42f4-86c6-12f77a6b68bd" providerId="ADAL" clId="{ADA20539-FC81-455D-AED9-83F9999E69CE}" dt="2024-03-04T10:11:47.772" v="1593" actId="47"/>
          <pc:sldLayoutMkLst>
            <pc:docMk/>
            <pc:sldMasterMk cId="2650160437" sldId="2147483870"/>
            <pc:sldLayoutMk cId="3818844634" sldId="2147483872"/>
          </pc:sldLayoutMkLst>
        </pc:sldLayoutChg>
        <pc:sldLayoutChg chg="del">
          <pc:chgData name="Dennis Nørgaard" userId="464d57bc-fd6d-42f4-86c6-12f77a6b68bd" providerId="ADAL" clId="{ADA20539-FC81-455D-AED9-83F9999E69CE}" dt="2024-03-04T10:11:47.772" v="1593" actId="47"/>
          <pc:sldLayoutMkLst>
            <pc:docMk/>
            <pc:sldMasterMk cId="2650160437" sldId="2147483870"/>
            <pc:sldLayoutMk cId="412812" sldId="2147483873"/>
          </pc:sldLayoutMkLst>
        </pc:sldLayoutChg>
        <pc:sldLayoutChg chg="del">
          <pc:chgData name="Dennis Nørgaard" userId="464d57bc-fd6d-42f4-86c6-12f77a6b68bd" providerId="ADAL" clId="{ADA20539-FC81-455D-AED9-83F9999E69CE}" dt="2024-03-04T10:11:47.772" v="1593" actId="47"/>
          <pc:sldLayoutMkLst>
            <pc:docMk/>
            <pc:sldMasterMk cId="2650160437" sldId="2147483870"/>
            <pc:sldLayoutMk cId="2684336339" sldId="2147483874"/>
          </pc:sldLayoutMkLst>
        </pc:sldLayoutChg>
        <pc:sldLayoutChg chg="del">
          <pc:chgData name="Dennis Nørgaard" userId="464d57bc-fd6d-42f4-86c6-12f77a6b68bd" providerId="ADAL" clId="{ADA20539-FC81-455D-AED9-83F9999E69CE}" dt="2024-03-04T10:11:47.772" v="1593" actId="47"/>
          <pc:sldLayoutMkLst>
            <pc:docMk/>
            <pc:sldMasterMk cId="2650160437" sldId="2147483870"/>
            <pc:sldLayoutMk cId="2160556157" sldId="2147483875"/>
          </pc:sldLayoutMkLst>
        </pc:sldLayoutChg>
        <pc:sldLayoutChg chg="del">
          <pc:chgData name="Dennis Nørgaard" userId="464d57bc-fd6d-42f4-86c6-12f77a6b68bd" providerId="ADAL" clId="{ADA20539-FC81-455D-AED9-83F9999E69CE}" dt="2024-03-04T10:11:47.772" v="1593" actId="47"/>
          <pc:sldLayoutMkLst>
            <pc:docMk/>
            <pc:sldMasterMk cId="2650160437" sldId="2147483870"/>
            <pc:sldLayoutMk cId="504252506" sldId="2147483876"/>
          </pc:sldLayoutMkLst>
        </pc:sldLayoutChg>
        <pc:sldLayoutChg chg="del">
          <pc:chgData name="Dennis Nørgaard" userId="464d57bc-fd6d-42f4-86c6-12f77a6b68bd" providerId="ADAL" clId="{ADA20539-FC81-455D-AED9-83F9999E69CE}" dt="2024-03-04T10:11:47.772" v="1593" actId="47"/>
          <pc:sldLayoutMkLst>
            <pc:docMk/>
            <pc:sldMasterMk cId="2650160437" sldId="2147483870"/>
            <pc:sldLayoutMk cId="548235012" sldId="2147483877"/>
          </pc:sldLayoutMkLst>
        </pc:sldLayoutChg>
        <pc:sldLayoutChg chg="del">
          <pc:chgData name="Dennis Nørgaard" userId="464d57bc-fd6d-42f4-86c6-12f77a6b68bd" providerId="ADAL" clId="{ADA20539-FC81-455D-AED9-83F9999E69CE}" dt="2024-03-04T10:11:47.772" v="1593" actId="47"/>
          <pc:sldLayoutMkLst>
            <pc:docMk/>
            <pc:sldMasterMk cId="2650160437" sldId="2147483870"/>
            <pc:sldLayoutMk cId="1844875875" sldId="2147483878"/>
          </pc:sldLayoutMkLst>
        </pc:sldLayoutChg>
        <pc:sldLayoutChg chg="del">
          <pc:chgData name="Dennis Nørgaard" userId="464d57bc-fd6d-42f4-86c6-12f77a6b68bd" providerId="ADAL" clId="{ADA20539-FC81-455D-AED9-83F9999E69CE}" dt="2024-03-04T10:11:47.772" v="1593" actId="47"/>
          <pc:sldLayoutMkLst>
            <pc:docMk/>
            <pc:sldMasterMk cId="2650160437" sldId="2147483870"/>
            <pc:sldLayoutMk cId="1824583842" sldId="2147483879"/>
          </pc:sldLayoutMkLst>
        </pc:sldLayoutChg>
        <pc:sldLayoutChg chg="del">
          <pc:chgData name="Dennis Nørgaard" userId="464d57bc-fd6d-42f4-86c6-12f77a6b68bd" providerId="ADAL" clId="{ADA20539-FC81-455D-AED9-83F9999E69CE}" dt="2024-03-04T10:11:47.772" v="1593" actId="47"/>
          <pc:sldLayoutMkLst>
            <pc:docMk/>
            <pc:sldMasterMk cId="2650160437" sldId="2147483870"/>
            <pc:sldLayoutMk cId="1905898185" sldId="2147483880"/>
          </pc:sldLayoutMkLst>
        </pc:sldLayoutChg>
        <pc:sldLayoutChg chg="del">
          <pc:chgData name="Dennis Nørgaard" userId="464d57bc-fd6d-42f4-86c6-12f77a6b68bd" providerId="ADAL" clId="{ADA20539-FC81-455D-AED9-83F9999E69CE}" dt="2024-03-04T10:11:47.772" v="1593" actId="47"/>
          <pc:sldLayoutMkLst>
            <pc:docMk/>
            <pc:sldMasterMk cId="2650160437" sldId="2147483870"/>
            <pc:sldLayoutMk cId="669644572" sldId="2147483881"/>
          </pc:sldLayoutMkLst>
        </pc:sldLayoutChg>
        <pc:sldLayoutChg chg="del">
          <pc:chgData name="Dennis Nørgaard" userId="464d57bc-fd6d-42f4-86c6-12f77a6b68bd" providerId="ADAL" clId="{ADA20539-FC81-455D-AED9-83F9999E69CE}" dt="2024-03-04T10:11:47.772" v="1593" actId="47"/>
          <pc:sldLayoutMkLst>
            <pc:docMk/>
            <pc:sldMasterMk cId="2650160437" sldId="2147483870"/>
            <pc:sldLayoutMk cId="849774484" sldId="2147483882"/>
          </pc:sldLayoutMkLst>
        </pc:sldLayoutChg>
        <pc:sldLayoutChg chg="del">
          <pc:chgData name="Dennis Nørgaard" userId="464d57bc-fd6d-42f4-86c6-12f77a6b68bd" providerId="ADAL" clId="{ADA20539-FC81-455D-AED9-83F9999E69CE}" dt="2024-03-04T10:11:47.772" v="1593" actId="47"/>
          <pc:sldLayoutMkLst>
            <pc:docMk/>
            <pc:sldMasterMk cId="2650160437" sldId="2147483870"/>
            <pc:sldLayoutMk cId="192768771" sldId="2147483883"/>
          </pc:sldLayoutMkLst>
        </pc:sldLayoutChg>
        <pc:sldLayoutChg chg="del">
          <pc:chgData name="Dennis Nørgaard" userId="464d57bc-fd6d-42f4-86c6-12f77a6b68bd" providerId="ADAL" clId="{ADA20539-FC81-455D-AED9-83F9999E69CE}" dt="2024-03-04T10:11:47.772" v="1593" actId="47"/>
          <pc:sldLayoutMkLst>
            <pc:docMk/>
            <pc:sldMasterMk cId="2650160437" sldId="2147483870"/>
            <pc:sldLayoutMk cId="4090760668" sldId="2147483884"/>
          </pc:sldLayoutMkLst>
        </pc:sldLayoutChg>
        <pc:sldLayoutChg chg="del">
          <pc:chgData name="Dennis Nørgaard" userId="464d57bc-fd6d-42f4-86c6-12f77a6b68bd" providerId="ADAL" clId="{ADA20539-FC81-455D-AED9-83F9999E69CE}" dt="2024-03-04T10:11:47.772" v="1593" actId="47"/>
          <pc:sldLayoutMkLst>
            <pc:docMk/>
            <pc:sldMasterMk cId="2650160437" sldId="2147483870"/>
            <pc:sldLayoutMk cId="3079569706" sldId="2147483885"/>
          </pc:sldLayoutMkLst>
        </pc:sldLayoutChg>
        <pc:sldLayoutChg chg="del">
          <pc:chgData name="Dennis Nørgaard" userId="464d57bc-fd6d-42f4-86c6-12f77a6b68bd" providerId="ADAL" clId="{ADA20539-FC81-455D-AED9-83F9999E69CE}" dt="2024-03-04T10:11:47.772" v="1593" actId="47"/>
          <pc:sldLayoutMkLst>
            <pc:docMk/>
            <pc:sldMasterMk cId="2650160437" sldId="2147483870"/>
            <pc:sldLayoutMk cId="2269742141" sldId="2147483886"/>
          </pc:sldLayoutMkLst>
        </pc:sldLayoutChg>
        <pc:sldLayoutChg chg="del">
          <pc:chgData name="Dennis Nørgaard" userId="464d57bc-fd6d-42f4-86c6-12f77a6b68bd" providerId="ADAL" clId="{ADA20539-FC81-455D-AED9-83F9999E69CE}" dt="2024-03-04T10:11:47.772" v="1593" actId="47"/>
          <pc:sldLayoutMkLst>
            <pc:docMk/>
            <pc:sldMasterMk cId="2650160437" sldId="2147483870"/>
            <pc:sldLayoutMk cId="1356917046" sldId="2147483887"/>
          </pc:sldLayoutMkLst>
        </pc:sldLayoutChg>
        <pc:sldLayoutChg chg="del">
          <pc:chgData name="Dennis Nørgaard" userId="464d57bc-fd6d-42f4-86c6-12f77a6b68bd" providerId="ADAL" clId="{ADA20539-FC81-455D-AED9-83F9999E69CE}" dt="2024-03-04T10:11:47.772" v="1593" actId="47"/>
          <pc:sldLayoutMkLst>
            <pc:docMk/>
            <pc:sldMasterMk cId="2650160437" sldId="2147483870"/>
            <pc:sldLayoutMk cId="2367967207" sldId="2147483888"/>
          </pc:sldLayoutMkLst>
        </pc:sldLayoutChg>
        <pc:sldLayoutChg chg="del">
          <pc:chgData name="Dennis Nørgaard" userId="464d57bc-fd6d-42f4-86c6-12f77a6b68bd" providerId="ADAL" clId="{ADA20539-FC81-455D-AED9-83F9999E69CE}" dt="2024-03-04T10:11:47.772" v="1593" actId="47"/>
          <pc:sldLayoutMkLst>
            <pc:docMk/>
            <pc:sldMasterMk cId="2650160437" sldId="2147483870"/>
            <pc:sldLayoutMk cId="17230397" sldId="2147483889"/>
          </pc:sldLayoutMkLst>
        </pc:sldLayoutChg>
        <pc:sldLayoutChg chg="del">
          <pc:chgData name="Dennis Nørgaard" userId="464d57bc-fd6d-42f4-86c6-12f77a6b68bd" providerId="ADAL" clId="{ADA20539-FC81-455D-AED9-83F9999E69CE}" dt="2024-03-04T10:11:47.772" v="1593" actId="47"/>
          <pc:sldLayoutMkLst>
            <pc:docMk/>
            <pc:sldMasterMk cId="2650160437" sldId="2147483870"/>
            <pc:sldLayoutMk cId="215677338" sldId="2147483890"/>
          </pc:sldLayoutMkLst>
        </pc:sldLayoutChg>
        <pc:sldLayoutChg chg="del">
          <pc:chgData name="Dennis Nørgaard" userId="464d57bc-fd6d-42f4-86c6-12f77a6b68bd" providerId="ADAL" clId="{ADA20539-FC81-455D-AED9-83F9999E69CE}" dt="2024-03-04T10:11:47.772" v="1593" actId="47"/>
          <pc:sldLayoutMkLst>
            <pc:docMk/>
            <pc:sldMasterMk cId="2650160437" sldId="2147483870"/>
            <pc:sldLayoutMk cId="2032603767" sldId="2147483891"/>
          </pc:sldLayoutMkLst>
        </pc:sldLayoutChg>
        <pc:sldLayoutChg chg="del">
          <pc:chgData name="Dennis Nørgaard" userId="464d57bc-fd6d-42f4-86c6-12f77a6b68bd" providerId="ADAL" clId="{ADA20539-FC81-455D-AED9-83F9999E69CE}" dt="2024-03-04T10:11:47.772" v="1593" actId="47"/>
          <pc:sldLayoutMkLst>
            <pc:docMk/>
            <pc:sldMasterMk cId="2650160437" sldId="2147483870"/>
            <pc:sldLayoutMk cId="1422391106" sldId="2147483892"/>
          </pc:sldLayoutMkLst>
        </pc:sldLayoutChg>
        <pc:sldLayoutChg chg="del">
          <pc:chgData name="Dennis Nørgaard" userId="464d57bc-fd6d-42f4-86c6-12f77a6b68bd" providerId="ADAL" clId="{ADA20539-FC81-455D-AED9-83F9999E69CE}" dt="2024-03-04T10:11:47.772" v="1593" actId="47"/>
          <pc:sldLayoutMkLst>
            <pc:docMk/>
            <pc:sldMasterMk cId="2650160437" sldId="2147483870"/>
            <pc:sldLayoutMk cId="780346527" sldId="2147483893"/>
          </pc:sldLayoutMkLst>
        </pc:sldLayoutChg>
        <pc:sldLayoutChg chg="del">
          <pc:chgData name="Dennis Nørgaard" userId="464d57bc-fd6d-42f4-86c6-12f77a6b68bd" providerId="ADAL" clId="{ADA20539-FC81-455D-AED9-83F9999E69CE}" dt="2024-03-04T10:11:47.772" v="1593" actId="47"/>
          <pc:sldLayoutMkLst>
            <pc:docMk/>
            <pc:sldMasterMk cId="2650160437" sldId="2147483870"/>
            <pc:sldLayoutMk cId="1301195166" sldId="2147483894"/>
          </pc:sldLayoutMkLst>
        </pc:sldLayoutChg>
        <pc:sldLayoutChg chg="del">
          <pc:chgData name="Dennis Nørgaard" userId="464d57bc-fd6d-42f4-86c6-12f77a6b68bd" providerId="ADAL" clId="{ADA20539-FC81-455D-AED9-83F9999E69CE}" dt="2024-03-04T10:11:47.772" v="1593" actId="47"/>
          <pc:sldLayoutMkLst>
            <pc:docMk/>
            <pc:sldMasterMk cId="2650160437" sldId="2147483870"/>
            <pc:sldLayoutMk cId="4073817313" sldId="2147483895"/>
          </pc:sldLayoutMkLst>
        </pc:sldLayoutChg>
        <pc:sldLayoutChg chg="del">
          <pc:chgData name="Dennis Nørgaard" userId="464d57bc-fd6d-42f4-86c6-12f77a6b68bd" providerId="ADAL" clId="{ADA20539-FC81-455D-AED9-83F9999E69CE}" dt="2024-03-04T10:11:47.772" v="1593" actId="47"/>
          <pc:sldLayoutMkLst>
            <pc:docMk/>
            <pc:sldMasterMk cId="2650160437" sldId="2147483870"/>
            <pc:sldLayoutMk cId="1670737275" sldId="2147483896"/>
          </pc:sldLayoutMkLst>
        </pc:sldLayoutChg>
      </pc:sldMasterChg>
      <pc:sldMasterChg chg="del delSldLayout">
        <pc:chgData name="Dennis Nørgaard" userId="464d57bc-fd6d-42f4-86c6-12f77a6b68bd" providerId="ADAL" clId="{ADA20539-FC81-455D-AED9-83F9999E69CE}" dt="2024-03-04T10:11:47.772" v="1593" actId="47"/>
        <pc:sldMasterMkLst>
          <pc:docMk/>
          <pc:sldMasterMk cId="1290246587" sldId="2147483897"/>
        </pc:sldMasterMkLst>
        <pc:sldLayoutChg chg="del">
          <pc:chgData name="Dennis Nørgaard" userId="464d57bc-fd6d-42f4-86c6-12f77a6b68bd" providerId="ADAL" clId="{ADA20539-FC81-455D-AED9-83F9999E69CE}" dt="2024-03-04T10:11:47.772" v="1593" actId="47"/>
          <pc:sldLayoutMkLst>
            <pc:docMk/>
            <pc:sldMasterMk cId="1290246587" sldId="2147483897"/>
            <pc:sldLayoutMk cId="1190849293" sldId="2147483898"/>
          </pc:sldLayoutMkLst>
        </pc:sldLayoutChg>
        <pc:sldLayoutChg chg="del">
          <pc:chgData name="Dennis Nørgaard" userId="464d57bc-fd6d-42f4-86c6-12f77a6b68bd" providerId="ADAL" clId="{ADA20539-FC81-455D-AED9-83F9999E69CE}" dt="2024-03-04T10:11:47.772" v="1593" actId="47"/>
          <pc:sldLayoutMkLst>
            <pc:docMk/>
            <pc:sldMasterMk cId="1290246587" sldId="2147483897"/>
            <pc:sldLayoutMk cId="2371558469" sldId="2147483899"/>
          </pc:sldLayoutMkLst>
        </pc:sldLayoutChg>
        <pc:sldLayoutChg chg="del">
          <pc:chgData name="Dennis Nørgaard" userId="464d57bc-fd6d-42f4-86c6-12f77a6b68bd" providerId="ADAL" clId="{ADA20539-FC81-455D-AED9-83F9999E69CE}" dt="2024-03-04T10:11:47.772" v="1593" actId="47"/>
          <pc:sldLayoutMkLst>
            <pc:docMk/>
            <pc:sldMasterMk cId="1290246587" sldId="2147483897"/>
            <pc:sldLayoutMk cId="2648214165" sldId="2147483900"/>
          </pc:sldLayoutMkLst>
        </pc:sldLayoutChg>
        <pc:sldLayoutChg chg="del">
          <pc:chgData name="Dennis Nørgaard" userId="464d57bc-fd6d-42f4-86c6-12f77a6b68bd" providerId="ADAL" clId="{ADA20539-FC81-455D-AED9-83F9999E69CE}" dt="2024-03-04T10:11:47.772" v="1593" actId="47"/>
          <pc:sldLayoutMkLst>
            <pc:docMk/>
            <pc:sldMasterMk cId="1290246587" sldId="2147483897"/>
            <pc:sldLayoutMk cId="283465169" sldId="2147483901"/>
          </pc:sldLayoutMkLst>
        </pc:sldLayoutChg>
        <pc:sldLayoutChg chg="del">
          <pc:chgData name="Dennis Nørgaard" userId="464d57bc-fd6d-42f4-86c6-12f77a6b68bd" providerId="ADAL" clId="{ADA20539-FC81-455D-AED9-83F9999E69CE}" dt="2024-03-04T10:11:47.772" v="1593" actId="47"/>
          <pc:sldLayoutMkLst>
            <pc:docMk/>
            <pc:sldMasterMk cId="1290246587" sldId="2147483897"/>
            <pc:sldLayoutMk cId="1978480897" sldId="2147483902"/>
          </pc:sldLayoutMkLst>
        </pc:sldLayoutChg>
        <pc:sldLayoutChg chg="del">
          <pc:chgData name="Dennis Nørgaard" userId="464d57bc-fd6d-42f4-86c6-12f77a6b68bd" providerId="ADAL" clId="{ADA20539-FC81-455D-AED9-83F9999E69CE}" dt="2024-03-04T10:11:47.772" v="1593" actId="47"/>
          <pc:sldLayoutMkLst>
            <pc:docMk/>
            <pc:sldMasterMk cId="1290246587" sldId="2147483897"/>
            <pc:sldLayoutMk cId="652002952" sldId="2147483903"/>
          </pc:sldLayoutMkLst>
        </pc:sldLayoutChg>
        <pc:sldLayoutChg chg="del">
          <pc:chgData name="Dennis Nørgaard" userId="464d57bc-fd6d-42f4-86c6-12f77a6b68bd" providerId="ADAL" clId="{ADA20539-FC81-455D-AED9-83F9999E69CE}" dt="2024-03-04T10:11:47.772" v="1593" actId="47"/>
          <pc:sldLayoutMkLst>
            <pc:docMk/>
            <pc:sldMasterMk cId="1290246587" sldId="2147483897"/>
            <pc:sldLayoutMk cId="3287746931" sldId="2147483904"/>
          </pc:sldLayoutMkLst>
        </pc:sldLayoutChg>
        <pc:sldLayoutChg chg="del">
          <pc:chgData name="Dennis Nørgaard" userId="464d57bc-fd6d-42f4-86c6-12f77a6b68bd" providerId="ADAL" clId="{ADA20539-FC81-455D-AED9-83F9999E69CE}" dt="2024-03-04T10:11:47.772" v="1593" actId="47"/>
          <pc:sldLayoutMkLst>
            <pc:docMk/>
            <pc:sldMasterMk cId="1290246587" sldId="2147483897"/>
            <pc:sldLayoutMk cId="938806493" sldId="2147483905"/>
          </pc:sldLayoutMkLst>
        </pc:sldLayoutChg>
        <pc:sldLayoutChg chg="del">
          <pc:chgData name="Dennis Nørgaard" userId="464d57bc-fd6d-42f4-86c6-12f77a6b68bd" providerId="ADAL" clId="{ADA20539-FC81-455D-AED9-83F9999E69CE}" dt="2024-03-04T10:11:47.772" v="1593" actId="47"/>
          <pc:sldLayoutMkLst>
            <pc:docMk/>
            <pc:sldMasterMk cId="1290246587" sldId="2147483897"/>
            <pc:sldLayoutMk cId="49797858" sldId="2147483906"/>
          </pc:sldLayoutMkLst>
        </pc:sldLayoutChg>
        <pc:sldLayoutChg chg="del">
          <pc:chgData name="Dennis Nørgaard" userId="464d57bc-fd6d-42f4-86c6-12f77a6b68bd" providerId="ADAL" clId="{ADA20539-FC81-455D-AED9-83F9999E69CE}" dt="2024-03-04T10:11:47.772" v="1593" actId="47"/>
          <pc:sldLayoutMkLst>
            <pc:docMk/>
            <pc:sldMasterMk cId="1290246587" sldId="2147483897"/>
            <pc:sldLayoutMk cId="2605439262" sldId="2147483907"/>
          </pc:sldLayoutMkLst>
        </pc:sldLayoutChg>
        <pc:sldLayoutChg chg="del">
          <pc:chgData name="Dennis Nørgaard" userId="464d57bc-fd6d-42f4-86c6-12f77a6b68bd" providerId="ADAL" clId="{ADA20539-FC81-455D-AED9-83F9999E69CE}" dt="2024-03-04T10:11:47.772" v="1593" actId="47"/>
          <pc:sldLayoutMkLst>
            <pc:docMk/>
            <pc:sldMasterMk cId="1290246587" sldId="2147483897"/>
            <pc:sldLayoutMk cId="531977398" sldId="2147483908"/>
          </pc:sldLayoutMkLst>
        </pc:sldLayoutChg>
        <pc:sldLayoutChg chg="del">
          <pc:chgData name="Dennis Nørgaard" userId="464d57bc-fd6d-42f4-86c6-12f77a6b68bd" providerId="ADAL" clId="{ADA20539-FC81-455D-AED9-83F9999E69CE}" dt="2024-03-04T10:11:47.772" v="1593" actId="47"/>
          <pc:sldLayoutMkLst>
            <pc:docMk/>
            <pc:sldMasterMk cId="1290246587" sldId="2147483897"/>
            <pc:sldLayoutMk cId="3450668655" sldId="2147483909"/>
          </pc:sldLayoutMkLst>
        </pc:sldLayoutChg>
        <pc:sldLayoutChg chg="del">
          <pc:chgData name="Dennis Nørgaard" userId="464d57bc-fd6d-42f4-86c6-12f77a6b68bd" providerId="ADAL" clId="{ADA20539-FC81-455D-AED9-83F9999E69CE}" dt="2024-03-04T10:11:47.772" v="1593" actId="47"/>
          <pc:sldLayoutMkLst>
            <pc:docMk/>
            <pc:sldMasterMk cId="1290246587" sldId="2147483897"/>
            <pc:sldLayoutMk cId="2742145580" sldId="2147483910"/>
          </pc:sldLayoutMkLst>
        </pc:sldLayoutChg>
        <pc:sldLayoutChg chg="del">
          <pc:chgData name="Dennis Nørgaard" userId="464d57bc-fd6d-42f4-86c6-12f77a6b68bd" providerId="ADAL" clId="{ADA20539-FC81-455D-AED9-83F9999E69CE}" dt="2024-03-04T10:11:47.772" v="1593" actId="47"/>
          <pc:sldLayoutMkLst>
            <pc:docMk/>
            <pc:sldMasterMk cId="1290246587" sldId="2147483897"/>
            <pc:sldLayoutMk cId="1094896445" sldId="2147483911"/>
          </pc:sldLayoutMkLst>
        </pc:sldLayoutChg>
        <pc:sldLayoutChg chg="del">
          <pc:chgData name="Dennis Nørgaard" userId="464d57bc-fd6d-42f4-86c6-12f77a6b68bd" providerId="ADAL" clId="{ADA20539-FC81-455D-AED9-83F9999E69CE}" dt="2024-03-04T10:11:47.772" v="1593" actId="47"/>
          <pc:sldLayoutMkLst>
            <pc:docMk/>
            <pc:sldMasterMk cId="1290246587" sldId="2147483897"/>
            <pc:sldLayoutMk cId="967610847" sldId="2147483912"/>
          </pc:sldLayoutMkLst>
        </pc:sldLayoutChg>
        <pc:sldLayoutChg chg="del">
          <pc:chgData name="Dennis Nørgaard" userId="464d57bc-fd6d-42f4-86c6-12f77a6b68bd" providerId="ADAL" clId="{ADA20539-FC81-455D-AED9-83F9999E69CE}" dt="2024-03-04T10:11:47.772" v="1593" actId="47"/>
          <pc:sldLayoutMkLst>
            <pc:docMk/>
            <pc:sldMasterMk cId="1290246587" sldId="2147483897"/>
            <pc:sldLayoutMk cId="4264832555" sldId="2147483913"/>
          </pc:sldLayoutMkLst>
        </pc:sldLayoutChg>
        <pc:sldLayoutChg chg="del">
          <pc:chgData name="Dennis Nørgaard" userId="464d57bc-fd6d-42f4-86c6-12f77a6b68bd" providerId="ADAL" clId="{ADA20539-FC81-455D-AED9-83F9999E69CE}" dt="2024-03-04T10:11:47.772" v="1593" actId="47"/>
          <pc:sldLayoutMkLst>
            <pc:docMk/>
            <pc:sldMasterMk cId="1290246587" sldId="2147483897"/>
            <pc:sldLayoutMk cId="2821604327" sldId="2147483914"/>
          </pc:sldLayoutMkLst>
        </pc:sldLayoutChg>
        <pc:sldLayoutChg chg="del">
          <pc:chgData name="Dennis Nørgaard" userId="464d57bc-fd6d-42f4-86c6-12f77a6b68bd" providerId="ADAL" clId="{ADA20539-FC81-455D-AED9-83F9999E69CE}" dt="2024-03-04T10:11:47.772" v="1593" actId="47"/>
          <pc:sldLayoutMkLst>
            <pc:docMk/>
            <pc:sldMasterMk cId="1290246587" sldId="2147483897"/>
            <pc:sldLayoutMk cId="271696599" sldId="2147483915"/>
          </pc:sldLayoutMkLst>
        </pc:sldLayoutChg>
        <pc:sldLayoutChg chg="del">
          <pc:chgData name="Dennis Nørgaard" userId="464d57bc-fd6d-42f4-86c6-12f77a6b68bd" providerId="ADAL" clId="{ADA20539-FC81-455D-AED9-83F9999E69CE}" dt="2024-03-04T10:11:47.772" v="1593" actId="47"/>
          <pc:sldLayoutMkLst>
            <pc:docMk/>
            <pc:sldMasterMk cId="1290246587" sldId="2147483897"/>
            <pc:sldLayoutMk cId="949153574" sldId="2147483916"/>
          </pc:sldLayoutMkLst>
        </pc:sldLayoutChg>
        <pc:sldLayoutChg chg="del">
          <pc:chgData name="Dennis Nørgaard" userId="464d57bc-fd6d-42f4-86c6-12f77a6b68bd" providerId="ADAL" clId="{ADA20539-FC81-455D-AED9-83F9999E69CE}" dt="2024-03-04T10:11:47.772" v="1593" actId="47"/>
          <pc:sldLayoutMkLst>
            <pc:docMk/>
            <pc:sldMasterMk cId="1290246587" sldId="2147483897"/>
            <pc:sldLayoutMk cId="4137985852" sldId="2147483917"/>
          </pc:sldLayoutMkLst>
        </pc:sldLayoutChg>
        <pc:sldLayoutChg chg="del">
          <pc:chgData name="Dennis Nørgaard" userId="464d57bc-fd6d-42f4-86c6-12f77a6b68bd" providerId="ADAL" clId="{ADA20539-FC81-455D-AED9-83F9999E69CE}" dt="2024-03-04T10:11:47.772" v="1593" actId="47"/>
          <pc:sldLayoutMkLst>
            <pc:docMk/>
            <pc:sldMasterMk cId="1290246587" sldId="2147483897"/>
            <pc:sldLayoutMk cId="921114624" sldId="2147483918"/>
          </pc:sldLayoutMkLst>
        </pc:sldLayoutChg>
        <pc:sldLayoutChg chg="del">
          <pc:chgData name="Dennis Nørgaard" userId="464d57bc-fd6d-42f4-86c6-12f77a6b68bd" providerId="ADAL" clId="{ADA20539-FC81-455D-AED9-83F9999E69CE}" dt="2024-03-04T10:11:47.772" v="1593" actId="47"/>
          <pc:sldLayoutMkLst>
            <pc:docMk/>
            <pc:sldMasterMk cId="1290246587" sldId="2147483897"/>
            <pc:sldLayoutMk cId="1075286590" sldId="2147483919"/>
          </pc:sldLayoutMkLst>
        </pc:sldLayoutChg>
        <pc:sldLayoutChg chg="del">
          <pc:chgData name="Dennis Nørgaard" userId="464d57bc-fd6d-42f4-86c6-12f77a6b68bd" providerId="ADAL" clId="{ADA20539-FC81-455D-AED9-83F9999E69CE}" dt="2024-03-04T10:11:47.772" v="1593" actId="47"/>
          <pc:sldLayoutMkLst>
            <pc:docMk/>
            <pc:sldMasterMk cId="1290246587" sldId="2147483897"/>
            <pc:sldLayoutMk cId="788077031" sldId="2147483920"/>
          </pc:sldLayoutMkLst>
        </pc:sldLayoutChg>
        <pc:sldLayoutChg chg="del">
          <pc:chgData name="Dennis Nørgaard" userId="464d57bc-fd6d-42f4-86c6-12f77a6b68bd" providerId="ADAL" clId="{ADA20539-FC81-455D-AED9-83F9999E69CE}" dt="2024-03-04T10:11:47.772" v="1593" actId="47"/>
          <pc:sldLayoutMkLst>
            <pc:docMk/>
            <pc:sldMasterMk cId="1290246587" sldId="2147483897"/>
            <pc:sldLayoutMk cId="2543074453" sldId="2147483921"/>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99124D8-64D6-4BB5-A423-5133CAFF89BE}" type="datetimeFigureOut">
              <a:rPr lang="da-DK" smtClean="0"/>
              <a:t>02-07-2025</a:t>
            </a:fld>
            <a:endParaRPr lang="da-DK"/>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52314CD-3E61-4737-89CE-287907A10ECC}" type="slidenum">
              <a:rPr lang="da-DK" smtClean="0"/>
              <a:t>‹nr.›</a:t>
            </a:fld>
            <a:endParaRPr lang="da-DK"/>
          </a:p>
        </p:txBody>
      </p:sp>
    </p:spTree>
    <p:extLst>
      <p:ext uri="{BB962C8B-B14F-4D97-AF65-F5344CB8AC3E}">
        <p14:creationId xmlns:p14="http://schemas.microsoft.com/office/powerpoint/2010/main" val="15054490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3B7BDD9-10B5-484D-B94C-EF7D84F6A936}" type="slidenum">
              <a:rPr kumimoji="0" lang="da-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da-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3977703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svg"/></Relationships>
</file>

<file path=ppt/slideLayouts/_rels/slideLayout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7.svg"/><Relationship Id="rId4" Type="http://schemas.openxmlformats.org/officeDocument/2006/relationships/image" Target="../media/image6.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Forside 3">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52CCE40-CB87-CF3D-3C78-4E5925E60970}"/>
              </a:ext>
            </a:extLst>
          </p:cNvPr>
          <p:cNvSpPr>
            <a:spLocks noGrp="1"/>
          </p:cNvSpPr>
          <p:nvPr>
            <p:ph type="title" hasCustomPrompt="1"/>
          </p:nvPr>
        </p:nvSpPr>
        <p:spPr>
          <a:xfrm>
            <a:off x="468313" y="1432426"/>
            <a:ext cx="6119911" cy="792088"/>
          </a:xfrm>
        </p:spPr>
        <p:txBody>
          <a:bodyPr anchor="b"/>
          <a:lstStyle>
            <a:lvl1pPr>
              <a:defRPr sz="3200">
                <a:solidFill>
                  <a:schemeClr val="tx1"/>
                </a:solidFill>
              </a:defRPr>
            </a:lvl1pPr>
          </a:lstStyle>
          <a:p>
            <a:r>
              <a:rPr lang="da-DK"/>
              <a:t>Klik for at redigere titeltypografien </a:t>
            </a:r>
            <a:br>
              <a:rPr lang="da-DK"/>
            </a:br>
            <a:r>
              <a:rPr lang="da-DK"/>
              <a:t>i masteren</a:t>
            </a:r>
            <a:endParaRPr lang="en-GB"/>
          </a:p>
        </p:txBody>
      </p:sp>
      <p:sp>
        <p:nvSpPr>
          <p:cNvPr id="6" name="Pladsholder til tekst 3">
            <a:extLst>
              <a:ext uri="{FF2B5EF4-FFF2-40B4-BE49-F238E27FC236}">
                <a16:creationId xmlns:a16="http://schemas.microsoft.com/office/drawing/2014/main" id="{5757799A-0EC8-8FFE-391A-C705EF55A04A}"/>
              </a:ext>
            </a:extLst>
          </p:cNvPr>
          <p:cNvSpPr>
            <a:spLocks noGrp="1"/>
          </p:cNvSpPr>
          <p:nvPr>
            <p:ph type="body" sz="quarter" idx="15"/>
          </p:nvPr>
        </p:nvSpPr>
        <p:spPr>
          <a:xfrm>
            <a:off x="468313" y="2386850"/>
            <a:ext cx="6119911" cy="1133807"/>
          </a:xfrm>
        </p:spPr>
        <p:txBody>
          <a:bodyPr rIns="0" anchor="t"/>
          <a:lstStyle>
            <a:lvl1pPr marL="0" indent="0" algn="l">
              <a:buNone/>
              <a:defRPr sz="1000" kern="0" baseline="0">
                <a:solidFill>
                  <a:schemeClr val="tx1"/>
                </a:solidFill>
              </a:defRPr>
            </a:lvl1pPr>
          </a:lstStyle>
          <a:p>
            <a:pPr lvl="0"/>
            <a:r>
              <a:rPr lang="da-DK"/>
              <a:t>Klik for at redigere teksttypografierne i masteren</a:t>
            </a:r>
          </a:p>
        </p:txBody>
      </p:sp>
      <p:sp>
        <p:nvSpPr>
          <p:cNvPr id="9" name="Pladsholder til tekst 6">
            <a:extLst>
              <a:ext uri="{FF2B5EF4-FFF2-40B4-BE49-F238E27FC236}">
                <a16:creationId xmlns:a16="http://schemas.microsoft.com/office/drawing/2014/main" id="{8ECC06A8-D032-5014-F9A2-748351BB8C88}"/>
              </a:ext>
            </a:extLst>
          </p:cNvPr>
          <p:cNvSpPr>
            <a:spLocks noGrp="1"/>
          </p:cNvSpPr>
          <p:nvPr>
            <p:ph type="body" sz="quarter" idx="18"/>
          </p:nvPr>
        </p:nvSpPr>
        <p:spPr>
          <a:xfrm>
            <a:off x="186110" y="4728638"/>
            <a:ext cx="1321200" cy="219600"/>
          </a:xfrm>
          <a:blipFill>
            <a:blip r:embed="rId2"/>
            <a:stretch>
              <a:fillRect/>
            </a:stretch>
          </a:blipFill>
        </p:spPr>
        <p:txBody>
          <a:bodyPr/>
          <a:lstStyle>
            <a:lvl1pPr marL="0" indent="0">
              <a:buNone/>
              <a:defRPr>
                <a:noFill/>
              </a:defRPr>
            </a:lvl1pPr>
          </a:lstStyle>
          <a:p>
            <a:pPr lvl="0"/>
            <a:r>
              <a:rPr lang="da-DK"/>
              <a:t>Klik for at redigere teksttypografierne i masteren</a:t>
            </a:r>
          </a:p>
        </p:txBody>
      </p:sp>
      <p:pic>
        <p:nvPicPr>
          <p:cNvPr id="3" name="Grafik 2">
            <a:extLst>
              <a:ext uri="{FF2B5EF4-FFF2-40B4-BE49-F238E27FC236}">
                <a16:creationId xmlns:a16="http://schemas.microsoft.com/office/drawing/2014/main" id="{2C59C273-8F97-8FCF-65FE-26C9B203B4A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741757" y="431651"/>
            <a:ext cx="931391" cy="4284398"/>
          </a:xfrm>
          <a:prstGeom prst="rect">
            <a:avLst/>
          </a:prstGeom>
        </p:spPr>
      </p:pic>
    </p:spTree>
    <p:extLst>
      <p:ext uri="{BB962C8B-B14F-4D97-AF65-F5344CB8AC3E}">
        <p14:creationId xmlns:p14="http://schemas.microsoft.com/office/powerpoint/2010/main" val="30522814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Forside 2">
    <p:bg>
      <p:bgPr>
        <a:solidFill>
          <a:schemeClr val="accent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52CCE40-CB87-CF3D-3C78-4E5925E60970}"/>
              </a:ext>
            </a:extLst>
          </p:cNvPr>
          <p:cNvSpPr>
            <a:spLocks noGrp="1"/>
          </p:cNvSpPr>
          <p:nvPr>
            <p:ph type="title" hasCustomPrompt="1"/>
          </p:nvPr>
        </p:nvSpPr>
        <p:spPr>
          <a:xfrm>
            <a:off x="468313" y="1432426"/>
            <a:ext cx="6119911" cy="792088"/>
          </a:xfrm>
        </p:spPr>
        <p:txBody>
          <a:bodyPr anchor="b"/>
          <a:lstStyle>
            <a:lvl1pPr>
              <a:defRPr sz="3200">
                <a:solidFill>
                  <a:schemeClr val="bg2"/>
                </a:solidFill>
              </a:defRPr>
            </a:lvl1pPr>
          </a:lstStyle>
          <a:p>
            <a:r>
              <a:rPr lang="da-DK"/>
              <a:t>Klik for at redigere titeltypografien </a:t>
            </a:r>
            <a:br>
              <a:rPr lang="da-DK"/>
            </a:br>
            <a:r>
              <a:rPr lang="da-DK"/>
              <a:t>i masteren</a:t>
            </a:r>
            <a:endParaRPr lang="en-GB"/>
          </a:p>
        </p:txBody>
      </p:sp>
      <p:sp>
        <p:nvSpPr>
          <p:cNvPr id="6" name="Pladsholder til tekst 3">
            <a:extLst>
              <a:ext uri="{FF2B5EF4-FFF2-40B4-BE49-F238E27FC236}">
                <a16:creationId xmlns:a16="http://schemas.microsoft.com/office/drawing/2014/main" id="{5757799A-0EC8-8FFE-391A-C705EF55A04A}"/>
              </a:ext>
            </a:extLst>
          </p:cNvPr>
          <p:cNvSpPr>
            <a:spLocks noGrp="1"/>
          </p:cNvSpPr>
          <p:nvPr>
            <p:ph type="body" sz="quarter" idx="15"/>
          </p:nvPr>
        </p:nvSpPr>
        <p:spPr>
          <a:xfrm>
            <a:off x="468313" y="2386850"/>
            <a:ext cx="6119911" cy="1133807"/>
          </a:xfrm>
        </p:spPr>
        <p:txBody>
          <a:bodyPr rIns="0" anchor="t"/>
          <a:lstStyle>
            <a:lvl1pPr marL="0" indent="0" algn="l">
              <a:buNone/>
              <a:defRPr sz="1000" kern="0" baseline="0">
                <a:solidFill>
                  <a:schemeClr val="bg2"/>
                </a:solidFill>
              </a:defRPr>
            </a:lvl1pPr>
          </a:lstStyle>
          <a:p>
            <a:pPr lvl="0"/>
            <a:r>
              <a:rPr lang="da-DK"/>
              <a:t>Klik for at redigere teksttypografierne i masteren</a:t>
            </a:r>
          </a:p>
        </p:txBody>
      </p:sp>
      <p:sp>
        <p:nvSpPr>
          <p:cNvPr id="8" name="Pladsholder til tekst 6">
            <a:extLst>
              <a:ext uri="{FF2B5EF4-FFF2-40B4-BE49-F238E27FC236}">
                <a16:creationId xmlns:a16="http://schemas.microsoft.com/office/drawing/2014/main" id="{5E4B189C-EB9E-B29C-4996-6E838DA7927B}"/>
              </a:ext>
            </a:extLst>
          </p:cNvPr>
          <p:cNvSpPr>
            <a:spLocks noGrp="1"/>
          </p:cNvSpPr>
          <p:nvPr>
            <p:ph type="body" sz="quarter" idx="18"/>
          </p:nvPr>
        </p:nvSpPr>
        <p:spPr>
          <a:xfrm>
            <a:off x="186110" y="4728638"/>
            <a:ext cx="1321200" cy="219600"/>
          </a:xfrm>
          <a:blipFill>
            <a:blip r:embed="rId2">
              <a:lum bright="70000" contrast="-70000"/>
              <a:extLst>
                <a:ext uri="{BEBA8EAE-BF5A-486C-A8C5-ECC9F3942E4B}">
                  <a14:imgProps xmlns:a14="http://schemas.microsoft.com/office/drawing/2010/main">
                    <a14:imgLayer r:embed="rId3">
                      <a14:imgEffect>
                        <a14:saturation sat="0"/>
                      </a14:imgEffect>
                    </a14:imgLayer>
                  </a14:imgProps>
                </a:ext>
              </a:extLst>
            </a:blip>
            <a:stretch>
              <a:fillRect/>
            </a:stretch>
          </a:blipFill>
        </p:spPr>
        <p:txBody>
          <a:bodyPr/>
          <a:lstStyle>
            <a:lvl1pPr marL="0" indent="0">
              <a:buNone/>
              <a:defRPr>
                <a:noFill/>
              </a:defRPr>
            </a:lvl1pPr>
          </a:lstStyle>
          <a:p>
            <a:pPr lvl="0"/>
            <a:r>
              <a:rPr lang="da-DK"/>
              <a:t>Klik for at redigere teksttypografierne i masteren</a:t>
            </a:r>
          </a:p>
        </p:txBody>
      </p:sp>
      <p:pic>
        <p:nvPicPr>
          <p:cNvPr id="3" name="Grafik 2">
            <a:extLst>
              <a:ext uri="{FF2B5EF4-FFF2-40B4-BE49-F238E27FC236}">
                <a16:creationId xmlns:a16="http://schemas.microsoft.com/office/drawing/2014/main" id="{F5965AB0-015A-C66F-16C5-72EE8BC8D514}"/>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741757" y="431651"/>
            <a:ext cx="931391" cy="4284398"/>
          </a:xfrm>
          <a:prstGeom prst="rect">
            <a:avLst/>
          </a:prstGeom>
        </p:spPr>
      </p:pic>
    </p:spTree>
    <p:extLst>
      <p:ext uri="{BB962C8B-B14F-4D97-AF65-F5344CB8AC3E}">
        <p14:creationId xmlns:p14="http://schemas.microsoft.com/office/powerpoint/2010/main" val="350141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Forside 1">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52CCE40-CB87-CF3D-3C78-4E5925E60970}"/>
              </a:ext>
            </a:extLst>
          </p:cNvPr>
          <p:cNvSpPr>
            <a:spLocks noGrp="1"/>
          </p:cNvSpPr>
          <p:nvPr>
            <p:ph type="title" hasCustomPrompt="1"/>
          </p:nvPr>
        </p:nvSpPr>
        <p:spPr>
          <a:xfrm>
            <a:off x="4577724" y="1432426"/>
            <a:ext cx="4133844" cy="792088"/>
          </a:xfrm>
        </p:spPr>
        <p:txBody>
          <a:bodyPr/>
          <a:lstStyle/>
          <a:p>
            <a:r>
              <a:rPr lang="da-DK"/>
              <a:t>Klik for at redigere titeltypografien </a:t>
            </a:r>
            <a:br>
              <a:rPr lang="da-DK"/>
            </a:br>
            <a:r>
              <a:rPr lang="da-DK"/>
              <a:t>i masteren</a:t>
            </a:r>
            <a:endParaRPr lang="en-GB"/>
          </a:p>
        </p:txBody>
      </p:sp>
      <p:sp>
        <p:nvSpPr>
          <p:cNvPr id="5" name="Pladsholder til billede 4">
            <a:extLst>
              <a:ext uri="{FF2B5EF4-FFF2-40B4-BE49-F238E27FC236}">
                <a16:creationId xmlns:a16="http://schemas.microsoft.com/office/drawing/2014/main" id="{BA85E7DA-4203-7EC9-6E21-3D96E20746BA}"/>
              </a:ext>
            </a:extLst>
          </p:cNvPr>
          <p:cNvSpPr>
            <a:spLocks noGrp="1"/>
          </p:cNvSpPr>
          <p:nvPr>
            <p:ph type="pic" sz="quarter" idx="10"/>
          </p:nvPr>
        </p:nvSpPr>
        <p:spPr>
          <a:xfrm>
            <a:off x="0" y="1"/>
            <a:ext cx="4211638" cy="5143500"/>
          </a:xfrm>
        </p:spPr>
        <p:txBody>
          <a:bodyPr/>
          <a:lstStyle>
            <a:lvl1pPr marL="0" indent="0" algn="ctr">
              <a:buNone/>
              <a:defRPr sz="900" b="0" i="0">
                <a:latin typeface="Neue Haas Grotesk Text Pro" panose="020B0504020202020204" pitchFamily="34" charset="77"/>
              </a:defRPr>
            </a:lvl1pPr>
          </a:lstStyle>
          <a:p>
            <a:r>
              <a:rPr lang="da-DK"/>
              <a:t>Klik på ikonet for at tilføje et billede</a:t>
            </a:r>
            <a:endParaRPr lang="en-GB"/>
          </a:p>
        </p:txBody>
      </p:sp>
      <p:sp>
        <p:nvSpPr>
          <p:cNvPr id="6" name="Pladsholder til tekst 3">
            <a:extLst>
              <a:ext uri="{FF2B5EF4-FFF2-40B4-BE49-F238E27FC236}">
                <a16:creationId xmlns:a16="http://schemas.microsoft.com/office/drawing/2014/main" id="{5757799A-0EC8-8FFE-391A-C705EF55A04A}"/>
              </a:ext>
            </a:extLst>
          </p:cNvPr>
          <p:cNvSpPr>
            <a:spLocks noGrp="1"/>
          </p:cNvSpPr>
          <p:nvPr>
            <p:ph type="body" sz="quarter" idx="15"/>
          </p:nvPr>
        </p:nvSpPr>
        <p:spPr>
          <a:xfrm>
            <a:off x="4577724" y="2386850"/>
            <a:ext cx="4103688" cy="1133807"/>
          </a:xfrm>
        </p:spPr>
        <p:txBody>
          <a:bodyPr rIns="0" anchor="t"/>
          <a:lstStyle>
            <a:lvl1pPr marL="0" indent="0" algn="l">
              <a:buNone/>
              <a:defRPr sz="1000" kern="0" baseline="0">
                <a:solidFill>
                  <a:schemeClr val="tx1"/>
                </a:solidFill>
              </a:defRPr>
            </a:lvl1pPr>
          </a:lstStyle>
          <a:p>
            <a:pPr lvl="0"/>
            <a:r>
              <a:rPr lang="da-DK"/>
              <a:t>Klik for at redigere teksttypografierne i masteren</a:t>
            </a:r>
          </a:p>
        </p:txBody>
      </p:sp>
      <p:sp>
        <p:nvSpPr>
          <p:cNvPr id="8" name="Pladsholder til tekst 6">
            <a:extLst>
              <a:ext uri="{FF2B5EF4-FFF2-40B4-BE49-F238E27FC236}">
                <a16:creationId xmlns:a16="http://schemas.microsoft.com/office/drawing/2014/main" id="{5E4B189C-EB9E-B29C-4996-6E838DA7927B}"/>
              </a:ext>
            </a:extLst>
          </p:cNvPr>
          <p:cNvSpPr>
            <a:spLocks noGrp="1"/>
          </p:cNvSpPr>
          <p:nvPr>
            <p:ph type="body" sz="quarter" idx="18"/>
          </p:nvPr>
        </p:nvSpPr>
        <p:spPr>
          <a:xfrm>
            <a:off x="186110" y="4728638"/>
            <a:ext cx="1321200" cy="219600"/>
          </a:xfrm>
          <a:blipFill>
            <a:blip r:embed="rId2"/>
            <a:stretch>
              <a:fillRect/>
            </a:stretch>
          </a:blipFill>
        </p:spPr>
        <p:txBody>
          <a:bodyPr/>
          <a:lstStyle>
            <a:lvl1pPr marL="0" indent="0">
              <a:buNone/>
              <a:defRPr>
                <a:noFill/>
              </a:defRPr>
            </a:lvl1pPr>
          </a:lstStyle>
          <a:p>
            <a:pPr lvl="0"/>
            <a:r>
              <a:rPr lang="da-DK"/>
              <a:t>Klik for at redigere teksttypografierne i masteren</a:t>
            </a:r>
          </a:p>
        </p:txBody>
      </p:sp>
      <p:pic>
        <p:nvPicPr>
          <p:cNvPr id="4" name="Billede 3">
            <a:extLst>
              <a:ext uri="{FF2B5EF4-FFF2-40B4-BE49-F238E27FC236}">
                <a16:creationId xmlns:a16="http://schemas.microsoft.com/office/drawing/2014/main" id="{1DF2657B-0646-B25C-D39F-5EE3E2823314}"/>
              </a:ext>
            </a:extLst>
          </p:cNvPr>
          <p:cNvPicPr>
            <a:picLocks noChangeAspect="1"/>
          </p:cNvPicPr>
          <p:nvPr/>
        </p:nvPicPr>
        <p:blipFill>
          <a:blip r:embed="rId3"/>
          <a:stretch>
            <a:fillRect/>
          </a:stretch>
        </p:blipFill>
        <p:spPr>
          <a:xfrm>
            <a:off x="8748588" y="4732213"/>
            <a:ext cx="216025" cy="216025"/>
          </a:xfrm>
          <a:prstGeom prst="rect">
            <a:avLst/>
          </a:prstGeom>
        </p:spPr>
      </p:pic>
      <p:sp>
        <p:nvSpPr>
          <p:cNvPr id="3" name="Pladsholder til tekst 5">
            <a:extLst>
              <a:ext uri="{FF2B5EF4-FFF2-40B4-BE49-F238E27FC236}">
                <a16:creationId xmlns:a16="http://schemas.microsoft.com/office/drawing/2014/main" id="{18343D45-F3C0-F194-BF94-81A130D972C1}"/>
              </a:ext>
            </a:extLst>
          </p:cNvPr>
          <p:cNvSpPr>
            <a:spLocks noGrp="1"/>
          </p:cNvSpPr>
          <p:nvPr>
            <p:ph type="body" sz="quarter" idx="11"/>
          </p:nvPr>
        </p:nvSpPr>
        <p:spPr>
          <a:xfrm>
            <a:off x="4577725" y="1160278"/>
            <a:ext cx="4103687" cy="144190"/>
          </a:xfrm>
        </p:spPr>
        <p:txBody>
          <a:bodyPr lIns="14400" rIns="0"/>
          <a:lstStyle>
            <a:lvl1pPr marL="0" indent="0">
              <a:buFont typeface="Arial" panose="020B0604020202020204" pitchFamily="34" charset="0"/>
              <a:buNone/>
              <a:defRPr sz="900" b="0" i="0" cap="all" baseline="0">
                <a:solidFill>
                  <a:schemeClr val="accent1"/>
                </a:solidFill>
                <a:latin typeface="Neue Haas Grotesk Text Pro" panose="020B0504020202020204" pitchFamily="34" charset="77"/>
              </a:defRPr>
            </a:lvl1pPr>
            <a:lvl2pPr marL="72000" indent="0">
              <a:buNone/>
              <a:defRPr sz="1000">
                <a:latin typeface="Helvetica" pitchFamily="2" charset="0"/>
              </a:defRPr>
            </a:lvl2pPr>
            <a:lvl3pPr marL="252000" indent="0">
              <a:buNone/>
              <a:defRPr sz="1000">
                <a:latin typeface="Helvetica" pitchFamily="2" charset="0"/>
              </a:defRPr>
            </a:lvl3pPr>
            <a:lvl4pPr marL="378000" indent="0">
              <a:buFont typeface="Arial" panose="020B0604020202020204" pitchFamily="34" charset="0"/>
              <a:buNone/>
              <a:defRPr sz="1000">
                <a:latin typeface="Helvetica" pitchFamily="2" charset="0"/>
              </a:defRPr>
            </a:lvl4pPr>
            <a:lvl5pPr marL="252000" indent="0">
              <a:buNone/>
              <a:defRPr sz="1000">
                <a:latin typeface="Helvetica" pitchFamily="2" charset="0"/>
              </a:defRPr>
            </a:lvl5pPr>
          </a:lstStyle>
          <a:p>
            <a:pPr lvl="0"/>
            <a:r>
              <a:rPr lang="da-DK"/>
              <a:t>Klik for at redigere teksttypografierne i masteren</a:t>
            </a:r>
          </a:p>
        </p:txBody>
      </p:sp>
    </p:spTree>
    <p:extLst>
      <p:ext uri="{BB962C8B-B14F-4D97-AF65-F5344CB8AC3E}">
        <p14:creationId xmlns:p14="http://schemas.microsoft.com/office/powerpoint/2010/main" val="16370055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Overskrift +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B002998-56E0-B41C-4611-6E392593EFA3}"/>
              </a:ext>
            </a:extLst>
          </p:cNvPr>
          <p:cNvSpPr>
            <a:spLocks noGrp="1"/>
          </p:cNvSpPr>
          <p:nvPr>
            <p:ph type="title"/>
          </p:nvPr>
        </p:nvSpPr>
        <p:spPr/>
        <p:txBody>
          <a:bodyPr/>
          <a:lstStyle/>
          <a:p>
            <a:r>
              <a:rPr lang="da-DK"/>
              <a:t>Klik for at redigere titeltypografien i masteren</a:t>
            </a:r>
            <a:endParaRPr lang="en-GB"/>
          </a:p>
        </p:txBody>
      </p:sp>
      <p:sp>
        <p:nvSpPr>
          <p:cNvPr id="4" name="Pladsholder til tekst 3">
            <a:extLst>
              <a:ext uri="{FF2B5EF4-FFF2-40B4-BE49-F238E27FC236}">
                <a16:creationId xmlns:a16="http://schemas.microsoft.com/office/drawing/2014/main" id="{E4635518-A0E4-AE02-8A01-B963156D663C}"/>
              </a:ext>
            </a:extLst>
          </p:cNvPr>
          <p:cNvSpPr>
            <a:spLocks noGrp="1"/>
          </p:cNvSpPr>
          <p:nvPr>
            <p:ph type="body" sz="quarter" idx="10"/>
          </p:nvPr>
        </p:nvSpPr>
        <p:spPr>
          <a:xfrm>
            <a:off x="468313" y="1419225"/>
            <a:ext cx="8207376" cy="3168650"/>
          </a:xfrm>
        </p:spPr>
        <p:txBody>
          <a:bodyPr/>
          <a:lstStyle/>
          <a:p>
            <a:pPr lvl="0"/>
            <a:r>
              <a:rPr lang="da-DK"/>
              <a:t>Klik for at redigere teksttypografierne i masteren</a:t>
            </a:r>
          </a:p>
          <a:p>
            <a:pPr lvl="1"/>
            <a:r>
              <a:rPr lang="da-DK"/>
              <a:t>Andet niveau</a:t>
            </a:r>
          </a:p>
          <a:p>
            <a:pPr lvl="2"/>
            <a:r>
              <a:rPr lang="da-DK"/>
              <a:t>Tredje niveau</a:t>
            </a:r>
          </a:p>
        </p:txBody>
      </p:sp>
      <p:sp>
        <p:nvSpPr>
          <p:cNvPr id="6" name="Pladsholder til tekst 5">
            <a:extLst>
              <a:ext uri="{FF2B5EF4-FFF2-40B4-BE49-F238E27FC236}">
                <a16:creationId xmlns:a16="http://schemas.microsoft.com/office/drawing/2014/main" id="{0E6AF5B2-3A69-1F49-DA1A-FED935DE13C4}"/>
              </a:ext>
            </a:extLst>
          </p:cNvPr>
          <p:cNvSpPr>
            <a:spLocks noGrp="1"/>
          </p:cNvSpPr>
          <p:nvPr>
            <p:ph type="body" sz="quarter" idx="11"/>
          </p:nvPr>
        </p:nvSpPr>
        <p:spPr>
          <a:xfrm>
            <a:off x="468313" y="339998"/>
            <a:ext cx="4103687" cy="144190"/>
          </a:xfrm>
        </p:spPr>
        <p:txBody>
          <a:bodyPr lIns="14400" rIns="0"/>
          <a:lstStyle>
            <a:lvl1pPr marL="0" indent="0">
              <a:buFont typeface="Arial" panose="020B0604020202020204" pitchFamily="34" charset="0"/>
              <a:buNone/>
              <a:defRPr sz="900" b="0" i="0" cap="all" baseline="0">
                <a:solidFill>
                  <a:srgbClr val="878787"/>
                </a:solidFill>
                <a:latin typeface="Neue Haas Grotesk Text Pro" panose="020B0504020202020204" pitchFamily="34" charset="77"/>
              </a:defRPr>
            </a:lvl1pPr>
            <a:lvl2pPr marL="72000" indent="0">
              <a:buNone/>
              <a:defRPr sz="1000">
                <a:latin typeface="Helvetica" pitchFamily="2" charset="0"/>
              </a:defRPr>
            </a:lvl2pPr>
            <a:lvl3pPr marL="252000" indent="0">
              <a:buNone/>
              <a:defRPr sz="1000">
                <a:latin typeface="Helvetica" pitchFamily="2" charset="0"/>
              </a:defRPr>
            </a:lvl3pPr>
            <a:lvl4pPr marL="378000" indent="0">
              <a:buFont typeface="Arial" panose="020B0604020202020204" pitchFamily="34" charset="0"/>
              <a:buNone/>
              <a:defRPr sz="1000">
                <a:latin typeface="Helvetica" pitchFamily="2" charset="0"/>
              </a:defRPr>
            </a:lvl4pPr>
            <a:lvl5pPr marL="252000" indent="0">
              <a:buNone/>
              <a:defRPr sz="1000">
                <a:latin typeface="Helvetica" pitchFamily="2" charset="0"/>
              </a:defRPr>
            </a:lvl5pPr>
          </a:lstStyle>
          <a:p>
            <a:pPr lvl="0"/>
            <a:r>
              <a:rPr lang="da-DK"/>
              <a:t>Klik for at redigere teksttypografierne i masteren</a:t>
            </a:r>
          </a:p>
        </p:txBody>
      </p:sp>
    </p:spTree>
    <p:extLst>
      <p:ext uri="{BB962C8B-B14F-4D97-AF65-F5344CB8AC3E}">
        <p14:creationId xmlns:p14="http://schemas.microsoft.com/office/powerpoint/2010/main" val="29494112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Oversk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B002998-56E0-B41C-4611-6E392593EFA3}"/>
              </a:ext>
            </a:extLst>
          </p:cNvPr>
          <p:cNvSpPr>
            <a:spLocks noGrp="1"/>
          </p:cNvSpPr>
          <p:nvPr>
            <p:ph type="title"/>
          </p:nvPr>
        </p:nvSpPr>
        <p:spPr/>
        <p:txBody>
          <a:bodyPr/>
          <a:lstStyle/>
          <a:p>
            <a:r>
              <a:rPr lang="da-DK"/>
              <a:t>Klik for at redigere titeltypografien i masteren</a:t>
            </a:r>
            <a:endParaRPr lang="en-GB"/>
          </a:p>
        </p:txBody>
      </p:sp>
      <p:sp>
        <p:nvSpPr>
          <p:cNvPr id="6" name="Pladsholder til tekst 5">
            <a:extLst>
              <a:ext uri="{FF2B5EF4-FFF2-40B4-BE49-F238E27FC236}">
                <a16:creationId xmlns:a16="http://schemas.microsoft.com/office/drawing/2014/main" id="{0E6AF5B2-3A69-1F49-DA1A-FED935DE13C4}"/>
              </a:ext>
            </a:extLst>
          </p:cNvPr>
          <p:cNvSpPr>
            <a:spLocks noGrp="1"/>
          </p:cNvSpPr>
          <p:nvPr>
            <p:ph type="body" sz="quarter" idx="11"/>
          </p:nvPr>
        </p:nvSpPr>
        <p:spPr>
          <a:xfrm>
            <a:off x="468313" y="339998"/>
            <a:ext cx="4103687" cy="144190"/>
          </a:xfrm>
        </p:spPr>
        <p:txBody>
          <a:bodyPr lIns="14400" rIns="0"/>
          <a:lstStyle>
            <a:lvl1pPr marL="0" indent="0">
              <a:buFont typeface="Arial" panose="020B0604020202020204" pitchFamily="34" charset="0"/>
              <a:buNone/>
              <a:defRPr sz="900" b="0" i="0" cap="all" baseline="0">
                <a:solidFill>
                  <a:srgbClr val="878787"/>
                </a:solidFill>
                <a:latin typeface="Neue Haas Grotesk Text Pro" panose="020B0504020202020204" pitchFamily="34" charset="77"/>
              </a:defRPr>
            </a:lvl1pPr>
            <a:lvl2pPr marL="72000" indent="0">
              <a:buNone/>
              <a:defRPr sz="1000">
                <a:latin typeface="Helvetica" pitchFamily="2" charset="0"/>
              </a:defRPr>
            </a:lvl2pPr>
            <a:lvl3pPr marL="252000" indent="0">
              <a:buNone/>
              <a:defRPr sz="1000">
                <a:latin typeface="Helvetica" pitchFamily="2" charset="0"/>
              </a:defRPr>
            </a:lvl3pPr>
            <a:lvl4pPr marL="378000" indent="0">
              <a:buFont typeface="Arial" panose="020B0604020202020204" pitchFamily="34" charset="0"/>
              <a:buNone/>
              <a:defRPr sz="1000">
                <a:latin typeface="Helvetica" pitchFamily="2" charset="0"/>
              </a:defRPr>
            </a:lvl4pPr>
            <a:lvl5pPr marL="252000" indent="0">
              <a:buNone/>
              <a:defRPr sz="1000">
                <a:latin typeface="Helvetica" pitchFamily="2" charset="0"/>
              </a:defRPr>
            </a:lvl5pPr>
          </a:lstStyle>
          <a:p>
            <a:pPr lvl="0"/>
            <a:r>
              <a:rPr lang="da-DK"/>
              <a:t>Klik for at redigere teksttypografierne i masteren</a:t>
            </a:r>
          </a:p>
        </p:txBody>
      </p:sp>
    </p:spTree>
    <p:extLst>
      <p:ext uri="{BB962C8B-B14F-4D97-AF65-F5344CB8AC3E}">
        <p14:creationId xmlns:p14="http://schemas.microsoft.com/office/powerpoint/2010/main" val="17774726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Praktisk information">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B002998-56E0-B41C-4611-6E392593EFA3}"/>
              </a:ext>
            </a:extLst>
          </p:cNvPr>
          <p:cNvSpPr>
            <a:spLocks noGrp="1"/>
          </p:cNvSpPr>
          <p:nvPr>
            <p:ph type="title"/>
          </p:nvPr>
        </p:nvSpPr>
        <p:spPr>
          <a:xfrm>
            <a:off x="468313" y="555625"/>
            <a:ext cx="4103687" cy="647973"/>
          </a:xfrm>
        </p:spPr>
        <p:txBody>
          <a:bodyPr/>
          <a:lstStyle/>
          <a:p>
            <a:r>
              <a:rPr lang="da-DK"/>
              <a:t>Klik for at redigere titeltypografien i masteren</a:t>
            </a:r>
            <a:endParaRPr lang="en-GB"/>
          </a:p>
        </p:txBody>
      </p:sp>
      <p:sp>
        <p:nvSpPr>
          <p:cNvPr id="4" name="Pladsholder til tekst 3">
            <a:extLst>
              <a:ext uri="{FF2B5EF4-FFF2-40B4-BE49-F238E27FC236}">
                <a16:creationId xmlns:a16="http://schemas.microsoft.com/office/drawing/2014/main" id="{E4635518-A0E4-AE02-8A01-B963156D663C}"/>
              </a:ext>
            </a:extLst>
          </p:cNvPr>
          <p:cNvSpPr>
            <a:spLocks noGrp="1"/>
          </p:cNvSpPr>
          <p:nvPr>
            <p:ph type="body" sz="quarter" idx="10"/>
          </p:nvPr>
        </p:nvSpPr>
        <p:spPr>
          <a:xfrm>
            <a:off x="5148263" y="1419225"/>
            <a:ext cx="3527425" cy="216421"/>
          </a:xfrm>
        </p:spPr>
        <p:txBody>
          <a:bodyPr/>
          <a:lstStyle>
            <a:lvl1pPr marL="0" indent="0">
              <a:buNone/>
              <a:defRPr sz="900" b="1" i="0">
                <a:solidFill>
                  <a:schemeClr val="tx1"/>
                </a:solidFill>
                <a:latin typeface="Neue Haas Grotesk Text Pro" panose="020B0504020202020204" pitchFamily="34" charset="77"/>
              </a:defRPr>
            </a:lvl1pPr>
          </a:lstStyle>
          <a:p>
            <a:pPr lvl="0"/>
            <a:r>
              <a:rPr lang="da-DK"/>
              <a:t>Klik for at redigere teksttypografierne i masteren</a:t>
            </a:r>
          </a:p>
        </p:txBody>
      </p:sp>
      <p:sp>
        <p:nvSpPr>
          <p:cNvPr id="6" name="Pladsholder til tekst 5">
            <a:extLst>
              <a:ext uri="{FF2B5EF4-FFF2-40B4-BE49-F238E27FC236}">
                <a16:creationId xmlns:a16="http://schemas.microsoft.com/office/drawing/2014/main" id="{0E6AF5B2-3A69-1F49-DA1A-FED935DE13C4}"/>
              </a:ext>
            </a:extLst>
          </p:cNvPr>
          <p:cNvSpPr>
            <a:spLocks noGrp="1"/>
          </p:cNvSpPr>
          <p:nvPr>
            <p:ph type="body" sz="quarter" idx="11"/>
          </p:nvPr>
        </p:nvSpPr>
        <p:spPr>
          <a:xfrm>
            <a:off x="468313" y="339998"/>
            <a:ext cx="4103687" cy="144190"/>
          </a:xfrm>
        </p:spPr>
        <p:txBody>
          <a:bodyPr lIns="14400" rIns="0"/>
          <a:lstStyle>
            <a:lvl1pPr marL="0" indent="0">
              <a:buFont typeface="Arial" panose="020B0604020202020204" pitchFamily="34" charset="0"/>
              <a:buNone/>
              <a:defRPr sz="900" b="0" i="0" cap="all" baseline="0">
                <a:solidFill>
                  <a:srgbClr val="878787"/>
                </a:solidFill>
                <a:latin typeface="Neue Haas Grotesk Text Pro" panose="020B0504020202020204" pitchFamily="34" charset="77"/>
              </a:defRPr>
            </a:lvl1pPr>
            <a:lvl2pPr marL="72000" indent="0">
              <a:buNone/>
              <a:defRPr sz="1000">
                <a:latin typeface="Helvetica" pitchFamily="2" charset="0"/>
              </a:defRPr>
            </a:lvl2pPr>
            <a:lvl3pPr marL="252000" indent="0">
              <a:buNone/>
              <a:defRPr sz="1000">
                <a:latin typeface="Helvetica" pitchFamily="2" charset="0"/>
              </a:defRPr>
            </a:lvl3pPr>
            <a:lvl4pPr marL="378000" indent="0">
              <a:buFont typeface="Arial" panose="020B0604020202020204" pitchFamily="34" charset="0"/>
              <a:buNone/>
              <a:defRPr sz="1000">
                <a:latin typeface="Helvetica" pitchFamily="2" charset="0"/>
              </a:defRPr>
            </a:lvl4pPr>
            <a:lvl5pPr marL="252000" indent="0">
              <a:buNone/>
              <a:defRPr sz="1000">
                <a:latin typeface="Helvetica" pitchFamily="2" charset="0"/>
              </a:defRPr>
            </a:lvl5pPr>
          </a:lstStyle>
          <a:p>
            <a:pPr lvl="0"/>
            <a:r>
              <a:rPr lang="da-DK"/>
              <a:t>Klik for at redigere teksttypografierne i masteren</a:t>
            </a:r>
          </a:p>
        </p:txBody>
      </p:sp>
      <p:sp>
        <p:nvSpPr>
          <p:cNvPr id="5" name="Pladsholder til billede 5">
            <a:extLst>
              <a:ext uri="{FF2B5EF4-FFF2-40B4-BE49-F238E27FC236}">
                <a16:creationId xmlns:a16="http://schemas.microsoft.com/office/drawing/2014/main" id="{21388F4B-459C-62E7-B17F-7FDB3EC404BB}"/>
              </a:ext>
            </a:extLst>
          </p:cNvPr>
          <p:cNvSpPr>
            <a:spLocks noGrp="1"/>
          </p:cNvSpPr>
          <p:nvPr>
            <p:ph type="pic" sz="quarter" idx="12"/>
          </p:nvPr>
        </p:nvSpPr>
        <p:spPr>
          <a:xfrm>
            <a:off x="478024" y="1419225"/>
            <a:ext cx="4093976" cy="2744671"/>
          </a:xfrm>
        </p:spPr>
        <p:txBody>
          <a:bodyPr>
            <a:normAutofit/>
          </a:bodyPr>
          <a:lstStyle>
            <a:lvl1pPr marL="0" indent="0" algn="ctr">
              <a:buNone/>
              <a:defRPr sz="900" b="0" i="0">
                <a:latin typeface="Neue Haas Grotesk Text Pro" panose="020B0504020202020204" pitchFamily="34" charset="77"/>
              </a:defRPr>
            </a:lvl1pPr>
          </a:lstStyle>
          <a:p>
            <a:r>
              <a:rPr lang="da-DK"/>
              <a:t>Klik på ikonet for at tilføje et billede</a:t>
            </a:r>
          </a:p>
        </p:txBody>
      </p:sp>
      <p:sp>
        <p:nvSpPr>
          <p:cNvPr id="7" name="Pladsholder til billede 5">
            <a:extLst>
              <a:ext uri="{FF2B5EF4-FFF2-40B4-BE49-F238E27FC236}">
                <a16:creationId xmlns:a16="http://schemas.microsoft.com/office/drawing/2014/main" id="{77EC8576-0A38-6769-42D1-8B5E6AD53AC6}"/>
              </a:ext>
            </a:extLst>
          </p:cNvPr>
          <p:cNvSpPr>
            <a:spLocks noGrp="1"/>
          </p:cNvSpPr>
          <p:nvPr>
            <p:ph type="pic" sz="quarter" idx="13"/>
          </p:nvPr>
        </p:nvSpPr>
        <p:spPr>
          <a:xfrm>
            <a:off x="5148263" y="1635646"/>
            <a:ext cx="1188000" cy="1188000"/>
          </a:xfrm>
          <a:solidFill>
            <a:schemeClr val="bg2"/>
          </a:solidFill>
        </p:spPr>
        <p:txBody>
          <a:bodyPr>
            <a:normAutofit/>
          </a:bodyPr>
          <a:lstStyle>
            <a:lvl1pPr marL="0" indent="0" algn="ctr">
              <a:buNone/>
              <a:defRPr sz="900" b="0" i="0">
                <a:latin typeface="Neue Haas Grotesk Text Pro" panose="020B0504020202020204" pitchFamily="34" charset="77"/>
              </a:defRPr>
            </a:lvl1pPr>
          </a:lstStyle>
          <a:p>
            <a:r>
              <a:rPr lang="da-DK"/>
              <a:t>Klik på ikonet for at tilføje et billede</a:t>
            </a:r>
          </a:p>
        </p:txBody>
      </p:sp>
      <p:sp>
        <p:nvSpPr>
          <p:cNvPr id="10" name="Pladsholder til billede 5">
            <a:extLst>
              <a:ext uri="{FF2B5EF4-FFF2-40B4-BE49-F238E27FC236}">
                <a16:creationId xmlns:a16="http://schemas.microsoft.com/office/drawing/2014/main" id="{5906595F-88BF-36BE-8F21-A36BEB580533}"/>
              </a:ext>
            </a:extLst>
          </p:cNvPr>
          <p:cNvSpPr>
            <a:spLocks noGrp="1"/>
          </p:cNvSpPr>
          <p:nvPr>
            <p:ph type="pic" sz="quarter" idx="14"/>
          </p:nvPr>
        </p:nvSpPr>
        <p:spPr>
          <a:xfrm>
            <a:off x="6516216" y="1635646"/>
            <a:ext cx="1188000" cy="1188000"/>
          </a:xfrm>
          <a:solidFill>
            <a:schemeClr val="bg2"/>
          </a:solidFill>
        </p:spPr>
        <p:txBody>
          <a:bodyPr>
            <a:normAutofit/>
          </a:bodyPr>
          <a:lstStyle>
            <a:lvl1pPr marL="0" indent="0" algn="ctr">
              <a:buNone/>
              <a:defRPr sz="900" b="0" i="0">
                <a:latin typeface="Neue Haas Grotesk Text Pro" panose="020B0504020202020204" pitchFamily="34" charset="77"/>
              </a:defRPr>
            </a:lvl1pPr>
          </a:lstStyle>
          <a:p>
            <a:r>
              <a:rPr lang="da-DK"/>
              <a:t>Klik på ikonet for at tilføje et billede</a:t>
            </a:r>
          </a:p>
        </p:txBody>
      </p:sp>
      <p:sp>
        <p:nvSpPr>
          <p:cNvPr id="11" name="Pladsholder til billede 5">
            <a:extLst>
              <a:ext uri="{FF2B5EF4-FFF2-40B4-BE49-F238E27FC236}">
                <a16:creationId xmlns:a16="http://schemas.microsoft.com/office/drawing/2014/main" id="{954D426C-919B-F18D-AB1A-C6AEB7F34A77}"/>
              </a:ext>
            </a:extLst>
          </p:cNvPr>
          <p:cNvSpPr>
            <a:spLocks noGrp="1" noChangeAspect="1"/>
          </p:cNvSpPr>
          <p:nvPr>
            <p:ph type="pic" sz="quarter" idx="15"/>
          </p:nvPr>
        </p:nvSpPr>
        <p:spPr>
          <a:xfrm>
            <a:off x="5148263" y="2975896"/>
            <a:ext cx="1188000" cy="1188000"/>
          </a:xfrm>
          <a:solidFill>
            <a:schemeClr val="bg2"/>
          </a:solidFill>
        </p:spPr>
        <p:txBody>
          <a:bodyPr>
            <a:normAutofit/>
          </a:bodyPr>
          <a:lstStyle>
            <a:lvl1pPr marL="0" indent="0" algn="ctr">
              <a:buNone/>
              <a:defRPr sz="900" b="0" i="0">
                <a:latin typeface="Neue Haas Grotesk Text Pro" panose="020B0504020202020204" pitchFamily="34" charset="77"/>
              </a:defRPr>
            </a:lvl1pPr>
          </a:lstStyle>
          <a:p>
            <a:r>
              <a:rPr lang="da-DK"/>
              <a:t>Klik på ikonet for at tilføje et billede</a:t>
            </a:r>
          </a:p>
        </p:txBody>
      </p:sp>
      <p:sp>
        <p:nvSpPr>
          <p:cNvPr id="12" name="Pladsholder til billede 5">
            <a:extLst>
              <a:ext uri="{FF2B5EF4-FFF2-40B4-BE49-F238E27FC236}">
                <a16:creationId xmlns:a16="http://schemas.microsoft.com/office/drawing/2014/main" id="{53BEA6E0-35DA-9638-DF8F-3D83566A5C1C}"/>
              </a:ext>
            </a:extLst>
          </p:cNvPr>
          <p:cNvSpPr>
            <a:spLocks noGrp="1" noChangeAspect="1"/>
          </p:cNvSpPr>
          <p:nvPr>
            <p:ph type="pic" sz="quarter" idx="16"/>
          </p:nvPr>
        </p:nvSpPr>
        <p:spPr>
          <a:xfrm>
            <a:off x="6516216" y="2975896"/>
            <a:ext cx="1188000" cy="1188000"/>
          </a:xfrm>
          <a:solidFill>
            <a:schemeClr val="bg2"/>
          </a:solidFill>
        </p:spPr>
        <p:txBody>
          <a:bodyPr>
            <a:normAutofit/>
          </a:bodyPr>
          <a:lstStyle>
            <a:lvl1pPr marL="0" indent="0" algn="ctr">
              <a:buNone/>
              <a:defRPr sz="900" b="0" i="0">
                <a:latin typeface="Neue Haas Grotesk Text Pro" panose="020B0504020202020204" pitchFamily="34" charset="77"/>
              </a:defRPr>
            </a:lvl1pPr>
          </a:lstStyle>
          <a:p>
            <a:r>
              <a:rPr lang="da-DK"/>
              <a:t>Klik på ikonet for at tilføje et billede</a:t>
            </a:r>
          </a:p>
        </p:txBody>
      </p:sp>
    </p:spTree>
    <p:extLst>
      <p:ext uri="{BB962C8B-B14F-4D97-AF65-F5344CB8AC3E}">
        <p14:creationId xmlns:p14="http://schemas.microsoft.com/office/powerpoint/2010/main" val="9449027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Agenda">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B002998-56E0-B41C-4611-6E392593EFA3}"/>
              </a:ext>
            </a:extLst>
          </p:cNvPr>
          <p:cNvSpPr>
            <a:spLocks noGrp="1"/>
          </p:cNvSpPr>
          <p:nvPr>
            <p:ph type="title"/>
          </p:nvPr>
        </p:nvSpPr>
        <p:spPr>
          <a:xfrm>
            <a:off x="468313" y="555625"/>
            <a:ext cx="3527623" cy="647973"/>
          </a:xfrm>
        </p:spPr>
        <p:txBody>
          <a:bodyPr/>
          <a:lstStyle/>
          <a:p>
            <a:r>
              <a:rPr lang="da-DK"/>
              <a:t>Klik for at redigere titeltypografien i masteren</a:t>
            </a:r>
            <a:endParaRPr lang="en-GB"/>
          </a:p>
        </p:txBody>
      </p:sp>
      <p:sp>
        <p:nvSpPr>
          <p:cNvPr id="4" name="Pladsholder til tekst 3">
            <a:extLst>
              <a:ext uri="{FF2B5EF4-FFF2-40B4-BE49-F238E27FC236}">
                <a16:creationId xmlns:a16="http://schemas.microsoft.com/office/drawing/2014/main" id="{E4635518-A0E4-AE02-8A01-B963156D663C}"/>
              </a:ext>
            </a:extLst>
          </p:cNvPr>
          <p:cNvSpPr>
            <a:spLocks noGrp="1"/>
          </p:cNvSpPr>
          <p:nvPr>
            <p:ph type="body" sz="quarter" idx="10"/>
          </p:nvPr>
        </p:nvSpPr>
        <p:spPr>
          <a:xfrm>
            <a:off x="4572000" y="915566"/>
            <a:ext cx="4103688" cy="3672309"/>
          </a:xfrm>
        </p:spPr>
        <p:txBody>
          <a:bodyPr/>
          <a:lstStyle>
            <a:lvl1pPr marL="180000" indent="-180000">
              <a:spcBef>
                <a:spcPts val="1200"/>
              </a:spcBef>
              <a:spcAft>
                <a:spcPts val="0"/>
              </a:spcAft>
              <a:buFont typeface="+mj-lt"/>
              <a:buAutoNum type="arabicPeriod"/>
              <a:defRPr sz="1000" b="1" i="0">
                <a:latin typeface="Neue Haas Grotesk Text Pro" panose="020B0504020202020204" pitchFamily="34" charset="77"/>
              </a:defRPr>
            </a:lvl1pPr>
            <a:lvl2pPr marL="351450" indent="-171450">
              <a:spcBef>
                <a:spcPts val="100"/>
              </a:spcBef>
              <a:spcAft>
                <a:spcPts val="100"/>
              </a:spcAft>
              <a:buClr>
                <a:schemeClr val="tx1"/>
              </a:buClr>
              <a:buFont typeface="Normal systemskrift"/>
              <a:buChar char="–"/>
              <a:defRPr/>
            </a:lvl2pPr>
            <a:lvl3pPr marL="252000" indent="0">
              <a:buNone/>
              <a:defRPr/>
            </a:lvl3pPr>
          </a:lstStyle>
          <a:p>
            <a:pPr lvl="0"/>
            <a:r>
              <a:rPr lang="da-DK"/>
              <a:t>Klik for at redigere teksttypografierne i masteren</a:t>
            </a:r>
          </a:p>
          <a:p>
            <a:pPr lvl="1"/>
            <a:r>
              <a:rPr lang="da-DK"/>
              <a:t>Andet niveau</a:t>
            </a:r>
          </a:p>
          <a:p>
            <a:pPr lvl="2"/>
            <a:r>
              <a:rPr lang="da-DK"/>
              <a:t>Tredje niveau</a:t>
            </a:r>
          </a:p>
        </p:txBody>
      </p:sp>
      <p:sp>
        <p:nvSpPr>
          <p:cNvPr id="3" name="Pladsholder til billede 5">
            <a:extLst>
              <a:ext uri="{FF2B5EF4-FFF2-40B4-BE49-F238E27FC236}">
                <a16:creationId xmlns:a16="http://schemas.microsoft.com/office/drawing/2014/main" id="{87DB21CB-4EE7-18D5-FFC4-F2591CC30315}"/>
              </a:ext>
            </a:extLst>
          </p:cNvPr>
          <p:cNvSpPr>
            <a:spLocks noGrp="1"/>
          </p:cNvSpPr>
          <p:nvPr>
            <p:ph type="pic" sz="quarter" idx="12"/>
          </p:nvPr>
        </p:nvSpPr>
        <p:spPr>
          <a:xfrm>
            <a:off x="478024" y="1419225"/>
            <a:ext cx="3527624" cy="2736701"/>
          </a:xfrm>
        </p:spPr>
        <p:txBody>
          <a:bodyPr>
            <a:normAutofit/>
          </a:bodyPr>
          <a:lstStyle>
            <a:lvl1pPr marL="0" indent="0" algn="ctr">
              <a:buNone/>
              <a:defRPr sz="900" b="0" i="0">
                <a:latin typeface="Neue Haas Grotesk Text Pro" panose="020B0504020202020204" pitchFamily="34" charset="77"/>
              </a:defRPr>
            </a:lvl1pPr>
          </a:lstStyle>
          <a:p>
            <a:r>
              <a:rPr lang="da-DK"/>
              <a:t>Klik på ikonet for at tilføje et billede</a:t>
            </a:r>
          </a:p>
        </p:txBody>
      </p:sp>
    </p:spTree>
    <p:extLst>
      <p:ext uri="{BB962C8B-B14F-4D97-AF65-F5344CB8AC3E}">
        <p14:creationId xmlns:p14="http://schemas.microsoft.com/office/powerpoint/2010/main" val="13051368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Overskrift + tekst + billede (højre)">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B002998-56E0-B41C-4611-6E392593EFA3}"/>
              </a:ext>
            </a:extLst>
          </p:cNvPr>
          <p:cNvSpPr>
            <a:spLocks noGrp="1"/>
          </p:cNvSpPr>
          <p:nvPr>
            <p:ph type="title"/>
          </p:nvPr>
        </p:nvSpPr>
        <p:spPr>
          <a:xfrm>
            <a:off x="468313" y="555625"/>
            <a:ext cx="3959671" cy="647973"/>
          </a:xfrm>
        </p:spPr>
        <p:txBody>
          <a:bodyPr/>
          <a:lstStyle/>
          <a:p>
            <a:r>
              <a:rPr lang="da-DK"/>
              <a:t>Klik for at redigere titeltypografien i masteren</a:t>
            </a:r>
            <a:endParaRPr lang="en-GB"/>
          </a:p>
        </p:txBody>
      </p:sp>
      <p:sp>
        <p:nvSpPr>
          <p:cNvPr id="4" name="Pladsholder til tekst 3">
            <a:extLst>
              <a:ext uri="{FF2B5EF4-FFF2-40B4-BE49-F238E27FC236}">
                <a16:creationId xmlns:a16="http://schemas.microsoft.com/office/drawing/2014/main" id="{E4635518-A0E4-AE02-8A01-B963156D663C}"/>
              </a:ext>
            </a:extLst>
          </p:cNvPr>
          <p:cNvSpPr>
            <a:spLocks noGrp="1"/>
          </p:cNvSpPr>
          <p:nvPr>
            <p:ph type="body" sz="quarter" idx="10"/>
          </p:nvPr>
        </p:nvSpPr>
        <p:spPr>
          <a:xfrm>
            <a:off x="468313" y="1419225"/>
            <a:ext cx="3815655" cy="3168650"/>
          </a:xfrm>
        </p:spPr>
        <p:txBody>
          <a:bodyPr/>
          <a:lstStyle>
            <a:lvl1pPr marL="0" indent="0">
              <a:buNone/>
              <a:defRPr sz="1000"/>
            </a:lvl1pPr>
            <a:lvl2pPr marL="72000" indent="0">
              <a:buNone/>
              <a:defRPr/>
            </a:lvl2pPr>
            <a:lvl3pPr marL="252000" indent="0">
              <a:buNone/>
              <a:defRPr/>
            </a:lvl3pPr>
          </a:lstStyle>
          <a:p>
            <a:pPr lvl="0"/>
            <a:r>
              <a:rPr lang="da-DK"/>
              <a:t>Klik for at redigere teksttypografierne i masteren</a:t>
            </a:r>
          </a:p>
        </p:txBody>
      </p:sp>
      <p:sp>
        <p:nvSpPr>
          <p:cNvPr id="6" name="Pladsholder til tekst 5">
            <a:extLst>
              <a:ext uri="{FF2B5EF4-FFF2-40B4-BE49-F238E27FC236}">
                <a16:creationId xmlns:a16="http://schemas.microsoft.com/office/drawing/2014/main" id="{0E6AF5B2-3A69-1F49-DA1A-FED935DE13C4}"/>
              </a:ext>
            </a:extLst>
          </p:cNvPr>
          <p:cNvSpPr>
            <a:spLocks noGrp="1"/>
          </p:cNvSpPr>
          <p:nvPr>
            <p:ph type="body" sz="quarter" idx="11"/>
          </p:nvPr>
        </p:nvSpPr>
        <p:spPr>
          <a:xfrm>
            <a:off x="468313" y="339726"/>
            <a:ext cx="4103687" cy="144462"/>
          </a:xfrm>
        </p:spPr>
        <p:txBody>
          <a:bodyPr vert="horz" lIns="14400" tIns="0" rIns="0" bIns="0" rtlCol="0">
            <a:noAutofit/>
          </a:bodyPr>
          <a:lstStyle>
            <a:lvl1pPr marL="0" indent="0">
              <a:buNone/>
              <a:defRPr lang="en-GB" sz="900" cap="all" dirty="0">
                <a:solidFill>
                  <a:srgbClr val="878787"/>
                </a:solidFill>
                <a:latin typeface="Neue Haas Grotesk Text Pro" panose="020B0504020202020204" pitchFamily="34" charset="77"/>
              </a:defRPr>
            </a:lvl1pPr>
          </a:lstStyle>
          <a:p>
            <a:pPr marL="171450" lvl="0" indent="-171450"/>
            <a:r>
              <a:rPr lang="da-DK"/>
              <a:t>Klik for at redigere teksttypografierne i masteren</a:t>
            </a:r>
          </a:p>
        </p:txBody>
      </p:sp>
      <p:sp>
        <p:nvSpPr>
          <p:cNvPr id="3" name="Pladsholder til billede 5">
            <a:extLst>
              <a:ext uri="{FF2B5EF4-FFF2-40B4-BE49-F238E27FC236}">
                <a16:creationId xmlns:a16="http://schemas.microsoft.com/office/drawing/2014/main" id="{87DB21CB-4EE7-18D5-FFC4-F2591CC30315}"/>
              </a:ext>
            </a:extLst>
          </p:cNvPr>
          <p:cNvSpPr>
            <a:spLocks noGrp="1"/>
          </p:cNvSpPr>
          <p:nvPr>
            <p:ph type="pic" sz="quarter" idx="12"/>
          </p:nvPr>
        </p:nvSpPr>
        <p:spPr>
          <a:xfrm>
            <a:off x="4572000" y="0"/>
            <a:ext cx="4572000" cy="5143500"/>
          </a:xfrm>
        </p:spPr>
        <p:txBody>
          <a:bodyPr>
            <a:normAutofit/>
          </a:bodyPr>
          <a:lstStyle>
            <a:lvl1pPr marL="0" indent="0" algn="ctr">
              <a:buNone/>
              <a:defRPr sz="900" b="0" i="0">
                <a:latin typeface="Neue Haas Grotesk Text Pro" panose="020B0504020202020204" pitchFamily="34" charset="77"/>
              </a:defRPr>
            </a:lvl1pPr>
          </a:lstStyle>
          <a:p>
            <a:r>
              <a:rPr lang="da-DK"/>
              <a:t>Klik på ikonet for at tilføje et billede</a:t>
            </a:r>
          </a:p>
        </p:txBody>
      </p:sp>
    </p:spTree>
    <p:extLst>
      <p:ext uri="{BB962C8B-B14F-4D97-AF65-F5344CB8AC3E}">
        <p14:creationId xmlns:p14="http://schemas.microsoft.com/office/powerpoint/2010/main" val="25014544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Overskrift + tekst + billede">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B002998-56E0-B41C-4611-6E392593EFA3}"/>
              </a:ext>
            </a:extLst>
          </p:cNvPr>
          <p:cNvSpPr>
            <a:spLocks noGrp="1"/>
          </p:cNvSpPr>
          <p:nvPr>
            <p:ph type="title"/>
          </p:nvPr>
        </p:nvSpPr>
        <p:spPr>
          <a:xfrm>
            <a:off x="468313" y="555625"/>
            <a:ext cx="3959671" cy="647973"/>
          </a:xfrm>
        </p:spPr>
        <p:txBody>
          <a:bodyPr/>
          <a:lstStyle/>
          <a:p>
            <a:r>
              <a:rPr lang="da-DK"/>
              <a:t>Klik for at redigere titeltypografien i masteren</a:t>
            </a:r>
            <a:endParaRPr lang="en-GB"/>
          </a:p>
        </p:txBody>
      </p:sp>
      <p:sp>
        <p:nvSpPr>
          <p:cNvPr id="4" name="Pladsholder til tekst 3">
            <a:extLst>
              <a:ext uri="{FF2B5EF4-FFF2-40B4-BE49-F238E27FC236}">
                <a16:creationId xmlns:a16="http://schemas.microsoft.com/office/drawing/2014/main" id="{E4635518-A0E4-AE02-8A01-B963156D663C}"/>
              </a:ext>
            </a:extLst>
          </p:cNvPr>
          <p:cNvSpPr>
            <a:spLocks noGrp="1"/>
          </p:cNvSpPr>
          <p:nvPr>
            <p:ph type="body" sz="quarter" idx="10"/>
          </p:nvPr>
        </p:nvSpPr>
        <p:spPr>
          <a:xfrm>
            <a:off x="468313" y="1419225"/>
            <a:ext cx="3815655" cy="3168650"/>
          </a:xfrm>
        </p:spPr>
        <p:txBody>
          <a:bodyPr/>
          <a:lstStyle>
            <a:lvl1pPr marL="0" indent="0">
              <a:buNone/>
              <a:defRPr sz="1000"/>
            </a:lvl1pPr>
            <a:lvl2pPr marL="72000" indent="0">
              <a:buNone/>
              <a:defRPr/>
            </a:lvl2pPr>
            <a:lvl3pPr marL="252000" indent="0">
              <a:buNone/>
              <a:defRPr/>
            </a:lvl3pPr>
          </a:lstStyle>
          <a:p>
            <a:pPr lvl="0"/>
            <a:r>
              <a:rPr lang="da-DK"/>
              <a:t>Klik for at redigere teksttypografierne i masteren</a:t>
            </a:r>
          </a:p>
        </p:txBody>
      </p:sp>
      <p:sp>
        <p:nvSpPr>
          <p:cNvPr id="6" name="Pladsholder til tekst 5">
            <a:extLst>
              <a:ext uri="{FF2B5EF4-FFF2-40B4-BE49-F238E27FC236}">
                <a16:creationId xmlns:a16="http://schemas.microsoft.com/office/drawing/2014/main" id="{0E6AF5B2-3A69-1F49-DA1A-FED935DE13C4}"/>
              </a:ext>
            </a:extLst>
          </p:cNvPr>
          <p:cNvSpPr>
            <a:spLocks noGrp="1"/>
          </p:cNvSpPr>
          <p:nvPr>
            <p:ph type="body" sz="quarter" idx="11"/>
          </p:nvPr>
        </p:nvSpPr>
        <p:spPr>
          <a:xfrm>
            <a:off x="468313" y="339726"/>
            <a:ext cx="4103687" cy="144462"/>
          </a:xfrm>
        </p:spPr>
        <p:txBody>
          <a:bodyPr vert="horz" lIns="14400" tIns="0" rIns="0" bIns="0" rtlCol="0">
            <a:noAutofit/>
          </a:bodyPr>
          <a:lstStyle>
            <a:lvl1pPr marL="0" indent="0">
              <a:buNone/>
              <a:defRPr lang="en-GB" sz="900" cap="all" dirty="0">
                <a:solidFill>
                  <a:srgbClr val="878787"/>
                </a:solidFill>
                <a:latin typeface="Neue Haas Grotesk Text Pro" panose="020B0504020202020204" pitchFamily="34" charset="77"/>
              </a:defRPr>
            </a:lvl1pPr>
          </a:lstStyle>
          <a:p>
            <a:pPr marL="171450" lvl="0" indent="-171450"/>
            <a:r>
              <a:rPr lang="da-DK"/>
              <a:t>Klik for at redigere teksttypografierne i masteren</a:t>
            </a:r>
          </a:p>
        </p:txBody>
      </p:sp>
      <p:sp>
        <p:nvSpPr>
          <p:cNvPr id="3" name="Pladsholder til billede 5">
            <a:extLst>
              <a:ext uri="{FF2B5EF4-FFF2-40B4-BE49-F238E27FC236}">
                <a16:creationId xmlns:a16="http://schemas.microsoft.com/office/drawing/2014/main" id="{87DB21CB-4EE7-18D5-FFC4-F2591CC30315}"/>
              </a:ext>
            </a:extLst>
          </p:cNvPr>
          <p:cNvSpPr>
            <a:spLocks noGrp="1"/>
          </p:cNvSpPr>
          <p:nvPr>
            <p:ph type="pic" sz="quarter" idx="12"/>
          </p:nvPr>
        </p:nvSpPr>
        <p:spPr>
          <a:xfrm>
            <a:off x="4572000" y="555625"/>
            <a:ext cx="4103688" cy="4032250"/>
          </a:xfrm>
        </p:spPr>
        <p:txBody>
          <a:bodyPr>
            <a:normAutofit/>
          </a:bodyPr>
          <a:lstStyle>
            <a:lvl1pPr marL="0" indent="0" algn="ctr">
              <a:buNone/>
              <a:defRPr sz="900" b="0" i="0">
                <a:latin typeface="Neue Haas Grotesk Text Pro" panose="020B0504020202020204" pitchFamily="34" charset="77"/>
              </a:defRPr>
            </a:lvl1pPr>
          </a:lstStyle>
          <a:p>
            <a:r>
              <a:rPr lang="da-DK"/>
              <a:t>Klik på ikonet for at tilføje et billede</a:t>
            </a:r>
          </a:p>
        </p:txBody>
      </p:sp>
    </p:spTree>
    <p:extLst>
      <p:ext uri="{BB962C8B-B14F-4D97-AF65-F5344CB8AC3E}">
        <p14:creationId xmlns:p14="http://schemas.microsoft.com/office/powerpoint/2010/main" val="2640018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Overskrift + tekst + billede (venstre)">
    <p:bg>
      <p:bgPr>
        <a:solidFill>
          <a:schemeClr val="bg1"/>
        </a:solidFill>
        <a:effectLst/>
      </p:bgPr>
    </p:bg>
    <p:spTree>
      <p:nvGrpSpPr>
        <p:cNvPr id="1" name=""/>
        <p:cNvGrpSpPr/>
        <p:nvPr/>
      </p:nvGrpSpPr>
      <p:grpSpPr>
        <a:xfrm>
          <a:off x="0" y="0"/>
          <a:ext cx="0" cy="0"/>
          <a:chOff x="0" y="0"/>
          <a:chExt cx="0" cy="0"/>
        </a:xfrm>
      </p:grpSpPr>
      <p:sp>
        <p:nvSpPr>
          <p:cNvPr id="3" name="Pladsholder til billede 5">
            <a:extLst>
              <a:ext uri="{FF2B5EF4-FFF2-40B4-BE49-F238E27FC236}">
                <a16:creationId xmlns:a16="http://schemas.microsoft.com/office/drawing/2014/main" id="{87DB21CB-4EE7-18D5-FFC4-F2591CC30315}"/>
              </a:ext>
            </a:extLst>
          </p:cNvPr>
          <p:cNvSpPr>
            <a:spLocks noGrp="1"/>
          </p:cNvSpPr>
          <p:nvPr>
            <p:ph type="pic" sz="quarter" idx="12"/>
          </p:nvPr>
        </p:nvSpPr>
        <p:spPr>
          <a:xfrm>
            <a:off x="0" y="0"/>
            <a:ext cx="4572000" cy="5143500"/>
          </a:xfrm>
        </p:spPr>
        <p:txBody>
          <a:bodyPr>
            <a:normAutofit/>
          </a:bodyPr>
          <a:lstStyle>
            <a:lvl1pPr marL="0" indent="0" algn="ctr">
              <a:buNone/>
              <a:defRPr sz="900" b="0" i="0">
                <a:latin typeface="Neue Haas Grotesk Text Pro" panose="020B0504020202020204" pitchFamily="34" charset="77"/>
              </a:defRPr>
            </a:lvl1pPr>
          </a:lstStyle>
          <a:p>
            <a:r>
              <a:rPr lang="da-DK"/>
              <a:t>Klik på ikonet for at tilføje et billede</a:t>
            </a:r>
          </a:p>
        </p:txBody>
      </p:sp>
      <p:sp>
        <p:nvSpPr>
          <p:cNvPr id="2" name="Titel 1">
            <a:extLst>
              <a:ext uri="{FF2B5EF4-FFF2-40B4-BE49-F238E27FC236}">
                <a16:creationId xmlns:a16="http://schemas.microsoft.com/office/drawing/2014/main" id="{7B002998-56E0-B41C-4611-6E392593EFA3}"/>
              </a:ext>
            </a:extLst>
          </p:cNvPr>
          <p:cNvSpPr>
            <a:spLocks noGrp="1"/>
          </p:cNvSpPr>
          <p:nvPr>
            <p:ph type="title"/>
          </p:nvPr>
        </p:nvSpPr>
        <p:spPr>
          <a:xfrm>
            <a:off x="5148262" y="555625"/>
            <a:ext cx="3527427" cy="647973"/>
          </a:xfrm>
        </p:spPr>
        <p:txBody>
          <a:bodyPr/>
          <a:lstStyle/>
          <a:p>
            <a:r>
              <a:rPr lang="da-DK"/>
              <a:t>Klik for at redigere titeltypografien i masteren</a:t>
            </a:r>
            <a:endParaRPr lang="en-GB"/>
          </a:p>
        </p:txBody>
      </p:sp>
      <p:sp>
        <p:nvSpPr>
          <p:cNvPr id="4" name="Pladsholder til tekst 3">
            <a:extLst>
              <a:ext uri="{FF2B5EF4-FFF2-40B4-BE49-F238E27FC236}">
                <a16:creationId xmlns:a16="http://schemas.microsoft.com/office/drawing/2014/main" id="{E4635518-A0E4-AE02-8A01-B963156D663C}"/>
              </a:ext>
            </a:extLst>
          </p:cNvPr>
          <p:cNvSpPr>
            <a:spLocks noGrp="1"/>
          </p:cNvSpPr>
          <p:nvPr>
            <p:ph type="body" sz="quarter" idx="10"/>
          </p:nvPr>
        </p:nvSpPr>
        <p:spPr>
          <a:xfrm>
            <a:off x="5148263" y="1419225"/>
            <a:ext cx="3527426" cy="3168650"/>
          </a:xfrm>
        </p:spPr>
        <p:txBody>
          <a:bodyPr/>
          <a:lstStyle>
            <a:lvl1pPr marL="0" indent="0">
              <a:buNone/>
              <a:defRPr sz="1000"/>
            </a:lvl1pPr>
            <a:lvl2pPr marL="72000" indent="0">
              <a:buNone/>
              <a:defRPr/>
            </a:lvl2pPr>
            <a:lvl3pPr marL="252000" indent="0">
              <a:buNone/>
              <a:defRPr/>
            </a:lvl3pPr>
          </a:lstStyle>
          <a:p>
            <a:pPr lvl="0"/>
            <a:r>
              <a:rPr lang="da-DK"/>
              <a:t>Klik for at redigere teksttypografierne i masteren</a:t>
            </a:r>
          </a:p>
        </p:txBody>
      </p:sp>
      <p:sp>
        <p:nvSpPr>
          <p:cNvPr id="6" name="Pladsholder til tekst 5">
            <a:extLst>
              <a:ext uri="{FF2B5EF4-FFF2-40B4-BE49-F238E27FC236}">
                <a16:creationId xmlns:a16="http://schemas.microsoft.com/office/drawing/2014/main" id="{0E6AF5B2-3A69-1F49-DA1A-FED935DE13C4}"/>
              </a:ext>
            </a:extLst>
          </p:cNvPr>
          <p:cNvSpPr>
            <a:spLocks noGrp="1"/>
          </p:cNvSpPr>
          <p:nvPr>
            <p:ph type="body" sz="quarter" idx="11"/>
          </p:nvPr>
        </p:nvSpPr>
        <p:spPr>
          <a:xfrm>
            <a:off x="5148277" y="339726"/>
            <a:ext cx="3528179" cy="144462"/>
          </a:xfrm>
        </p:spPr>
        <p:txBody>
          <a:bodyPr vert="horz" lIns="14400" tIns="0" rIns="0" bIns="0" rtlCol="0">
            <a:noAutofit/>
          </a:bodyPr>
          <a:lstStyle>
            <a:lvl1pPr marL="0" indent="0">
              <a:buNone/>
              <a:defRPr lang="en-GB" sz="900" cap="all" dirty="0">
                <a:solidFill>
                  <a:srgbClr val="878787"/>
                </a:solidFill>
                <a:latin typeface="Neue Haas Grotesk Text Pro" panose="020B0504020202020204" pitchFamily="34" charset="77"/>
              </a:defRPr>
            </a:lvl1pPr>
          </a:lstStyle>
          <a:p>
            <a:pPr marL="171450" lvl="0" indent="-171450"/>
            <a:r>
              <a:rPr lang="da-DK"/>
              <a:t>Klik for at redigere teksttypografierne i masteren</a:t>
            </a:r>
          </a:p>
        </p:txBody>
      </p:sp>
      <p:sp>
        <p:nvSpPr>
          <p:cNvPr id="5" name="Pladsholder til tekst 6">
            <a:extLst>
              <a:ext uri="{FF2B5EF4-FFF2-40B4-BE49-F238E27FC236}">
                <a16:creationId xmlns:a16="http://schemas.microsoft.com/office/drawing/2014/main" id="{29B2FAC6-BF26-045F-8DCE-F4BFC0851276}"/>
              </a:ext>
            </a:extLst>
          </p:cNvPr>
          <p:cNvSpPr>
            <a:spLocks noGrp="1"/>
          </p:cNvSpPr>
          <p:nvPr>
            <p:ph type="body" sz="quarter" idx="18"/>
          </p:nvPr>
        </p:nvSpPr>
        <p:spPr>
          <a:xfrm>
            <a:off x="186110" y="4728638"/>
            <a:ext cx="219600" cy="219600"/>
          </a:xfrm>
          <a:blipFill>
            <a:blip r:embed="rId2"/>
            <a:stretch>
              <a:fillRect/>
            </a:stretch>
          </a:blipFill>
        </p:spPr>
        <p:txBody>
          <a:bodyPr/>
          <a:lstStyle>
            <a:lvl1pPr marL="0" indent="0">
              <a:buNone/>
              <a:defRPr>
                <a:noFill/>
              </a:defRPr>
            </a:lvl1pPr>
          </a:lstStyle>
          <a:p>
            <a:pPr lvl="0"/>
            <a:r>
              <a:rPr lang="da-DK"/>
              <a:t>Klik for at redigere teksttypografierne i masteren</a:t>
            </a:r>
          </a:p>
        </p:txBody>
      </p:sp>
      <p:sp>
        <p:nvSpPr>
          <p:cNvPr id="7" name="Tekstfelt 6">
            <a:extLst>
              <a:ext uri="{FF2B5EF4-FFF2-40B4-BE49-F238E27FC236}">
                <a16:creationId xmlns:a16="http://schemas.microsoft.com/office/drawing/2014/main" id="{1F27B77A-47CB-1461-047F-56640092E97C}"/>
              </a:ext>
            </a:extLst>
          </p:cNvPr>
          <p:cNvSpPr txBox="1"/>
          <p:nvPr/>
        </p:nvSpPr>
        <p:spPr>
          <a:xfrm>
            <a:off x="-383241" y="3610535"/>
            <a:ext cx="0" cy="0"/>
          </a:xfrm>
          <a:prstGeom prst="rect">
            <a:avLst/>
          </a:prstGeom>
          <a:noFill/>
        </p:spPr>
        <p:txBody>
          <a:bodyPr wrap="none" rtlCol="0">
            <a:noAutofit/>
          </a:bodyPr>
          <a:lstStyle/>
          <a:p>
            <a:pPr algn="l"/>
            <a:endParaRPr lang="en-GB" sz="900">
              <a:latin typeface="Source Sans Pro Light" panose="020B0403030403020204" pitchFamily="34" charset="0"/>
              <a:cs typeface="Arial"/>
            </a:endParaRPr>
          </a:p>
        </p:txBody>
      </p:sp>
    </p:spTree>
    <p:extLst>
      <p:ext uri="{BB962C8B-B14F-4D97-AF65-F5344CB8AC3E}">
        <p14:creationId xmlns:p14="http://schemas.microsoft.com/office/powerpoint/2010/main" val="14952553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Overskrift + tekst + billede (bund)">
    <p:bg>
      <p:bgPr>
        <a:solidFill>
          <a:schemeClr val="bg1"/>
        </a:solidFill>
        <a:effectLst/>
      </p:bgPr>
    </p:bg>
    <p:spTree>
      <p:nvGrpSpPr>
        <p:cNvPr id="1" name=""/>
        <p:cNvGrpSpPr/>
        <p:nvPr/>
      </p:nvGrpSpPr>
      <p:grpSpPr>
        <a:xfrm>
          <a:off x="0" y="0"/>
          <a:ext cx="0" cy="0"/>
          <a:chOff x="0" y="0"/>
          <a:chExt cx="0" cy="0"/>
        </a:xfrm>
      </p:grpSpPr>
      <p:sp>
        <p:nvSpPr>
          <p:cNvPr id="3" name="Pladsholder til billede 5">
            <a:extLst>
              <a:ext uri="{FF2B5EF4-FFF2-40B4-BE49-F238E27FC236}">
                <a16:creationId xmlns:a16="http://schemas.microsoft.com/office/drawing/2014/main" id="{87DB21CB-4EE7-18D5-FFC4-F2591CC30315}"/>
              </a:ext>
            </a:extLst>
          </p:cNvPr>
          <p:cNvSpPr>
            <a:spLocks noGrp="1"/>
          </p:cNvSpPr>
          <p:nvPr>
            <p:ph type="pic" sz="quarter" idx="12"/>
          </p:nvPr>
        </p:nvSpPr>
        <p:spPr>
          <a:xfrm>
            <a:off x="0" y="2571750"/>
            <a:ext cx="9144000" cy="2571750"/>
          </a:xfrm>
        </p:spPr>
        <p:txBody>
          <a:bodyPr>
            <a:normAutofit/>
          </a:bodyPr>
          <a:lstStyle>
            <a:lvl1pPr marL="0" indent="0" algn="ctr">
              <a:buFont typeface="Arial" panose="020B0604020202020204" pitchFamily="34" charset="0"/>
              <a:buNone/>
              <a:defRPr sz="900" b="0" i="0">
                <a:latin typeface="Neue Haas Grotesk Text Pro" panose="020B0504020202020204" pitchFamily="34" charset="77"/>
              </a:defRPr>
            </a:lvl1pPr>
          </a:lstStyle>
          <a:p>
            <a:r>
              <a:rPr lang="da-DK"/>
              <a:t>Klik på ikonet for at tilføje et billede</a:t>
            </a:r>
          </a:p>
        </p:txBody>
      </p:sp>
      <p:sp>
        <p:nvSpPr>
          <p:cNvPr id="2" name="Titel 1">
            <a:extLst>
              <a:ext uri="{FF2B5EF4-FFF2-40B4-BE49-F238E27FC236}">
                <a16:creationId xmlns:a16="http://schemas.microsoft.com/office/drawing/2014/main" id="{7B002998-56E0-B41C-4611-6E392593EFA3}"/>
              </a:ext>
            </a:extLst>
          </p:cNvPr>
          <p:cNvSpPr>
            <a:spLocks noGrp="1"/>
          </p:cNvSpPr>
          <p:nvPr>
            <p:ph type="title"/>
          </p:nvPr>
        </p:nvSpPr>
        <p:spPr>
          <a:xfrm>
            <a:off x="1009650" y="951222"/>
            <a:ext cx="2991910" cy="1116472"/>
          </a:xfrm>
        </p:spPr>
        <p:txBody>
          <a:bodyPr/>
          <a:lstStyle/>
          <a:p>
            <a:r>
              <a:rPr lang="da-DK"/>
              <a:t>Klik for at redigere titeltypografien i masteren</a:t>
            </a:r>
            <a:endParaRPr lang="en-GB"/>
          </a:p>
        </p:txBody>
      </p:sp>
      <p:sp>
        <p:nvSpPr>
          <p:cNvPr id="4" name="Pladsholder til tekst 3">
            <a:extLst>
              <a:ext uri="{FF2B5EF4-FFF2-40B4-BE49-F238E27FC236}">
                <a16:creationId xmlns:a16="http://schemas.microsoft.com/office/drawing/2014/main" id="{E4635518-A0E4-AE02-8A01-B963156D663C}"/>
              </a:ext>
            </a:extLst>
          </p:cNvPr>
          <p:cNvSpPr>
            <a:spLocks noGrp="1"/>
          </p:cNvSpPr>
          <p:nvPr>
            <p:ph type="body" sz="quarter" idx="10"/>
          </p:nvPr>
        </p:nvSpPr>
        <p:spPr>
          <a:xfrm>
            <a:off x="4572000" y="951222"/>
            <a:ext cx="3564819" cy="1116471"/>
          </a:xfrm>
        </p:spPr>
        <p:txBody>
          <a:bodyPr/>
          <a:lstStyle>
            <a:lvl1pPr marL="0" indent="0">
              <a:buNone/>
              <a:defRPr sz="1000">
                <a:latin typeface="Neue Haas Grotesk Text Pro" panose="020B0504020202020204" pitchFamily="34" charset="77"/>
              </a:defRPr>
            </a:lvl1pPr>
            <a:lvl2pPr marL="72000" indent="0">
              <a:buNone/>
              <a:defRPr/>
            </a:lvl2pPr>
            <a:lvl3pPr marL="252000" indent="0">
              <a:buNone/>
              <a:defRPr/>
            </a:lvl3pPr>
          </a:lstStyle>
          <a:p>
            <a:pPr lvl="0"/>
            <a:r>
              <a:rPr lang="da-DK"/>
              <a:t>Klik for at redigere teksttypografierne i masteren</a:t>
            </a:r>
          </a:p>
        </p:txBody>
      </p:sp>
      <p:sp>
        <p:nvSpPr>
          <p:cNvPr id="6" name="Pladsholder til tekst 5">
            <a:extLst>
              <a:ext uri="{FF2B5EF4-FFF2-40B4-BE49-F238E27FC236}">
                <a16:creationId xmlns:a16="http://schemas.microsoft.com/office/drawing/2014/main" id="{0E6AF5B2-3A69-1F49-DA1A-FED935DE13C4}"/>
              </a:ext>
            </a:extLst>
          </p:cNvPr>
          <p:cNvSpPr>
            <a:spLocks noGrp="1"/>
          </p:cNvSpPr>
          <p:nvPr>
            <p:ph type="body" sz="quarter" idx="11"/>
          </p:nvPr>
        </p:nvSpPr>
        <p:spPr>
          <a:xfrm>
            <a:off x="1009779" y="735323"/>
            <a:ext cx="2992548" cy="144462"/>
          </a:xfrm>
        </p:spPr>
        <p:txBody>
          <a:bodyPr vert="horz" lIns="14400" tIns="0" rIns="0" bIns="0" rtlCol="0">
            <a:noAutofit/>
          </a:bodyPr>
          <a:lstStyle>
            <a:lvl1pPr marL="0" indent="0">
              <a:buNone/>
              <a:defRPr lang="en-GB" sz="900" cap="all" dirty="0">
                <a:solidFill>
                  <a:srgbClr val="878787"/>
                </a:solidFill>
                <a:latin typeface="Neue Haas Grotesk Text Pro" panose="020B0504020202020204" pitchFamily="34" charset="77"/>
              </a:defRPr>
            </a:lvl1pPr>
          </a:lstStyle>
          <a:p>
            <a:pPr marL="171450" lvl="0" indent="-171450"/>
            <a:r>
              <a:rPr lang="da-DK"/>
              <a:t>Klik for at redigere teksttypografierne i masteren</a:t>
            </a:r>
          </a:p>
        </p:txBody>
      </p:sp>
      <p:sp>
        <p:nvSpPr>
          <p:cNvPr id="5" name="Pladsholder til tekst 6">
            <a:extLst>
              <a:ext uri="{FF2B5EF4-FFF2-40B4-BE49-F238E27FC236}">
                <a16:creationId xmlns:a16="http://schemas.microsoft.com/office/drawing/2014/main" id="{29B2FAC6-BF26-045F-8DCE-F4BFC0851276}"/>
              </a:ext>
            </a:extLst>
          </p:cNvPr>
          <p:cNvSpPr>
            <a:spLocks noGrp="1"/>
          </p:cNvSpPr>
          <p:nvPr>
            <p:ph type="body" sz="quarter" idx="18"/>
          </p:nvPr>
        </p:nvSpPr>
        <p:spPr>
          <a:xfrm>
            <a:off x="186110" y="4728638"/>
            <a:ext cx="219600" cy="219600"/>
          </a:xfrm>
          <a:blipFill>
            <a:blip r:embed="rId2"/>
            <a:stretch>
              <a:fillRect/>
            </a:stretch>
          </a:blipFill>
        </p:spPr>
        <p:txBody>
          <a:bodyPr/>
          <a:lstStyle>
            <a:lvl1pPr marL="0" indent="0">
              <a:buNone/>
              <a:defRPr>
                <a:noFill/>
              </a:defRPr>
            </a:lvl1pPr>
          </a:lstStyle>
          <a:p>
            <a:pPr lvl="0"/>
            <a:r>
              <a:rPr lang="da-DK"/>
              <a:t>Klik for at redigere teksttypografierne i masteren</a:t>
            </a:r>
          </a:p>
        </p:txBody>
      </p:sp>
      <p:sp>
        <p:nvSpPr>
          <p:cNvPr id="7" name="Tekstfelt 6">
            <a:extLst>
              <a:ext uri="{FF2B5EF4-FFF2-40B4-BE49-F238E27FC236}">
                <a16:creationId xmlns:a16="http://schemas.microsoft.com/office/drawing/2014/main" id="{1F27B77A-47CB-1461-047F-56640092E97C}"/>
              </a:ext>
            </a:extLst>
          </p:cNvPr>
          <p:cNvSpPr txBox="1"/>
          <p:nvPr/>
        </p:nvSpPr>
        <p:spPr>
          <a:xfrm>
            <a:off x="-383241" y="3610535"/>
            <a:ext cx="0" cy="0"/>
          </a:xfrm>
          <a:prstGeom prst="rect">
            <a:avLst/>
          </a:prstGeom>
          <a:noFill/>
        </p:spPr>
        <p:txBody>
          <a:bodyPr wrap="none" rtlCol="0">
            <a:noAutofit/>
          </a:bodyPr>
          <a:lstStyle/>
          <a:p>
            <a:pPr algn="l"/>
            <a:endParaRPr lang="en-GB" sz="900">
              <a:latin typeface="Source Sans Pro Light" panose="020B0403030403020204" pitchFamily="34" charset="0"/>
              <a:cs typeface="Arial"/>
            </a:endParaRPr>
          </a:p>
        </p:txBody>
      </p:sp>
    </p:spTree>
    <p:extLst>
      <p:ext uri="{BB962C8B-B14F-4D97-AF65-F5344CB8AC3E}">
        <p14:creationId xmlns:p14="http://schemas.microsoft.com/office/powerpoint/2010/main" val="3644776860"/>
      </p:ext>
    </p:extLst>
  </p:cSld>
  <p:clrMapOvr>
    <a:masterClrMapping/>
  </p:clrMapOvr>
  <p:extLst>
    <p:ext uri="{DCECCB84-F9BA-43D5-87BE-67443E8EF086}">
      <p15:sldGuideLst xmlns:p15="http://schemas.microsoft.com/office/powerpoint/2012/main">
        <p15:guide id="1" pos="636">
          <p15:clr>
            <a:srgbClr val="FBAE40"/>
          </p15:clr>
        </p15:guide>
        <p15:guide id="2" orient="horz" pos="593">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Highlights (3 rækker)">
    <p:bg>
      <p:bgPr>
        <a:solidFill>
          <a:schemeClr val="bg1"/>
        </a:solidFill>
        <a:effectLst/>
      </p:bgPr>
    </p:bg>
    <p:spTree>
      <p:nvGrpSpPr>
        <p:cNvPr id="1" name=""/>
        <p:cNvGrpSpPr/>
        <p:nvPr/>
      </p:nvGrpSpPr>
      <p:grpSpPr>
        <a:xfrm>
          <a:off x="0" y="0"/>
          <a:ext cx="0" cy="0"/>
          <a:chOff x="0" y="0"/>
          <a:chExt cx="0" cy="0"/>
        </a:xfrm>
      </p:grpSpPr>
      <p:sp>
        <p:nvSpPr>
          <p:cNvPr id="6" name="Pladsholder til billede 5">
            <a:extLst>
              <a:ext uri="{FF2B5EF4-FFF2-40B4-BE49-F238E27FC236}">
                <a16:creationId xmlns:a16="http://schemas.microsoft.com/office/drawing/2014/main" id="{DD8828A6-E585-6B4F-A1C8-1DBE6955925F}"/>
              </a:ext>
            </a:extLst>
          </p:cNvPr>
          <p:cNvSpPr>
            <a:spLocks noGrp="1" noChangeAspect="1"/>
          </p:cNvSpPr>
          <p:nvPr>
            <p:ph type="pic" sz="quarter" idx="10" hasCustomPrompt="1"/>
          </p:nvPr>
        </p:nvSpPr>
        <p:spPr>
          <a:xfrm>
            <a:off x="1035859" y="2068107"/>
            <a:ext cx="288000" cy="288000"/>
          </a:xfrm>
          <a:noFill/>
        </p:spPr>
        <p:txBody>
          <a:bodyPr lIns="72000" rIns="72000" anchor="t">
            <a:normAutofit/>
          </a:bodyPr>
          <a:lstStyle>
            <a:lvl1pPr marL="0" indent="0" algn="ctr">
              <a:buNone/>
              <a:defRPr sz="900" b="0" i="0">
                <a:latin typeface="Neue Haas Grotesk Text Pro" panose="020B0504020202020204" pitchFamily="34" charset="77"/>
              </a:defRPr>
            </a:lvl1pPr>
          </a:lstStyle>
          <a:p>
            <a:r>
              <a:rPr lang="da-DK"/>
              <a:t>Ikon</a:t>
            </a:r>
          </a:p>
        </p:txBody>
      </p:sp>
      <p:sp>
        <p:nvSpPr>
          <p:cNvPr id="4" name="Pladsholder til tekst 3">
            <a:extLst>
              <a:ext uri="{FF2B5EF4-FFF2-40B4-BE49-F238E27FC236}">
                <a16:creationId xmlns:a16="http://schemas.microsoft.com/office/drawing/2014/main" id="{C496093B-37A6-AD4C-9138-3E8BD436EBD5}"/>
              </a:ext>
            </a:extLst>
          </p:cNvPr>
          <p:cNvSpPr>
            <a:spLocks noGrp="1"/>
          </p:cNvSpPr>
          <p:nvPr>
            <p:ph type="body" sz="quarter" idx="15"/>
          </p:nvPr>
        </p:nvSpPr>
        <p:spPr>
          <a:xfrm>
            <a:off x="1488482" y="2067694"/>
            <a:ext cx="3003513" cy="144413"/>
          </a:xfrm>
        </p:spPr>
        <p:txBody>
          <a:bodyPr rIns="0" anchor="b"/>
          <a:lstStyle>
            <a:lvl1pPr marL="0" indent="0" algn="l">
              <a:buNone/>
              <a:defRPr sz="900" b="1" i="0" kern="0" baseline="0">
                <a:solidFill>
                  <a:schemeClr val="tx1"/>
                </a:solidFill>
                <a:latin typeface="Neue Haas Grotesk Text Pro" panose="020B0504020202020204" pitchFamily="34" charset="77"/>
              </a:defRPr>
            </a:lvl1pPr>
          </a:lstStyle>
          <a:p>
            <a:pPr lvl="0"/>
            <a:r>
              <a:rPr lang="da-DK"/>
              <a:t>Klik for at redigere teksttypografierne i masteren</a:t>
            </a:r>
          </a:p>
        </p:txBody>
      </p:sp>
      <p:sp>
        <p:nvSpPr>
          <p:cNvPr id="2" name="Pladsholder til tekst 6">
            <a:extLst>
              <a:ext uri="{FF2B5EF4-FFF2-40B4-BE49-F238E27FC236}">
                <a16:creationId xmlns:a16="http://schemas.microsoft.com/office/drawing/2014/main" id="{62788691-1556-FA1E-C496-6C79B160F7D5}"/>
              </a:ext>
            </a:extLst>
          </p:cNvPr>
          <p:cNvSpPr>
            <a:spLocks noGrp="1"/>
          </p:cNvSpPr>
          <p:nvPr>
            <p:ph type="body" sz="quarter" idx="18"/>
          </p:nvPr>
        </p:nvSpPr>
        <p:spPr>
          <a:xfrm>
            <a:off x="186110" y="4728638"/>
            <a:ext cx="219600" cy="219600"/>
          </a:xfrm>
          <a:blipFill>
            <a:blip r:embed="rId2"/>
            <a:stretch>
              <a:fillRect/>
            </a:stretch>
          </a:blipFill>
        </p:spPr>
        <p:txBody>
          <a:bodyPr/>
          <a:lstStyle>
            <a:lvl1pPr marL="0" indent="0">
              <a:buNone/>
              <a:defRPr>
                <a:noFill/>
              </a:defRPr>
            </a:lvl1pPr>
          </a:lstStyle>
          <a:p>
            <a:pPr lvl="0"/>
            <a:r>
              <a:rPr lang="da-DK"/>
              <a:t>Klik for at redigere teksttypografierne i masteren</a:t>
            </a:r>
          </a:p>
        </p:txBody>
      </p:sp>
      <p:sp>
        <p:nvSpPr>
          <p:cNvPr id="5" name="Pladsholder til tekst 3">
            <a:extLst>
              <a:ext uri="{FF2B5EF4-FFF2-40B4-BE49-F238E27FC236}">
                <a16:creationId xmlns:a16="http://schemas.microsoft.com/office/drawing/2014/main" id="{08EF0261-14D0-1383-03E9-C9E3A0AA53CF}"/>
              </a:ext>
            </a:extLst>
          </p:cNvPr>
          <p:cNvSpPr>
            <a:spLocks noGrp="1"/>
          </p:cNvSpPr>
          <p:nvPr>
            <p:ph type="body" sz="quarter" idx="19"/>
          </p:nvPr>
        </p:nvSpPr>
        <p:spPr>
          <a:xfrm>
            <a:off x="1488482" y="2212108"/>
            <a:ext cx="3003513" cy="287634"/>
          </a:xfrm>
        </p:spPr>
        <p:txBody>
          <a:bodyPr rIns="0" anchor="t"/>
          <a:lstStyle>
            <a:lvl1pPr marL="0" indent="0" algn="l">
              <a:buNone/>
              <a:defRPr sz="700" b="0" i="0" kern="0" baseline="0">
                <a:solidFill>
                  <a:schemeClr val="tx1"/>
                </a:solidFill>
                <a:latin typeface="Neue Haas Grotesk Text Pro" panose="020B0504020202020204" pitchFamily="34" charset="77"/>
              </a:defRPr>
            </a:lvl1pPr>
          </a:lstStyle>
          <a:p>
            <a:pPr lvl="0"/>
            <a:r>
              <a:rPr lang="da-DK"/>
              <a:t>Klik for at redigere teksttypografierne i masteren</a:t>
            </a:r>
          </a:p>
        </p:txBody>
      </p:sp>
      <p:sp>
        <p:nvSpPr>
          <p:cNvPr id="8" name="Pladsholder til billede 5">
            <a:extLst>
              <a:ext uri="{FF2B5EF4-FFF2-40B4-BE49-F238E27FC236}">
                <a16:creationId xmlns:a16="http://schemas.microsoft.com/office/drawing/2014/main" id="{8342E6BB-C322-8D89-32E3-B526E872C5EC}"/>
              </a:ext>
            </a:extLst>
          </p:cNvPr>
          <p:cNvSpPr>
            <a:spLocks noGrp="1" noChangeAspect="1"/>
          </p:cNvSpPr>
          <p:nvPr>
            <p:ph type="pic" sz="quarter" idx="20" hasCustomPrompt="1"/>
          </p:nvPr>
        </p:nvSpPr>
        <p:spPr>
          <a:xfrm>
            <a:off x="1035859" y="2811074"/>
            <a:ext cx="288000" cy="288000"/>
          </a:xfrm>
          <a:noFill/>
        </p:spPr>
        <p:txBody>
          <a:bodyPr lIns="72000" rIns="72000" anchor="t">
            <a:normAutofit/>
          </a:bodyPr>
          <a:lstStyle>
            <a:lvl1pPr marL="0" indent="0" algn="ctr">
              <a:buNone/>
              <a:defRPr sz="900" b="0" i="0">
                <a:latin typeface="Neue Haas Grotesk Text Pro" panose="020B0504020202020204" pitchFamily="34" charset="77"/>
              </a:defRPr>
            </a:lvl1pPr>
          </a:lstStyle>
          <a:p>
            <a:r>
              <a:rPr lang="da-DK"/>
              <a:t>Ikon</a:t>
            </a:r>
          </a:p>
        </p:txBody>
      </p:sp>
      <p:sp>
        <p:nvSpPr>
          <p:cNvPr id="9" name="Pladsholder til tekst 3">
            <a:extLst>
              <a:ext uri="{FF2B5EF4-FFF2-40B4-BE49-F238E27FC236}">
                <a16:creationId xmlns:a16="http://schemas.microsoft.com/office/drawing/2014/main" id="{5A97597D-99B1-6A4F-5117-8B426C40DF78}"/>
              </a:ext>
            </a:extLst>
          </p:cNvPr>
          <p:cNvSpPr>
            <a:spLocks noGrp="1"/>
          </p:cNvSpPr>
          <p:nvPr>
            <p:ph type="body" sz="quarter" idx="21"/>
          </p:nvPr>
        </p:nvSpPr>
        <p:spPr>
          <a:xfrm>
            <a:off x="1488482" y="2810661"/>
            <a:ext cx="3003513" cy="144413"/>
          </a:xfrm>
        </p:spPr>
        <p:txBody>
          <a:bodyPr rIns="0" anchor="b"/>
          <a:lstStyle>
            <a:lvl1pPr marL="0" indent="0" algn="l">
              <a:buNone/>
              <a:defRPr sz="900" b="1" i="0" kern="0" baseline="0">
                <a:solidFill>
                  <a:schemeClr val="tx1"/>
                </a:solidFill>
                <a:latin typeface="Neue Haas Grotesk Text Pro" panose="020B0504020202020204" pitchFamily="34" charset="77"/>
              </a:defRPr>
            </a:lvl1pPr>
          </a:lstStyle>
          <a:p>
            <a:pPr lvl="0"/>
            <a:r>
              <a:rPr lang="da-DK"/>
              <a:t>Klik for at redigere teksttypografierne i masteren</a:t>
            </a:r>
          </a:p>
        </p:txBody>
      </p:sp>
      <p:sp>
        <p:nvSpPr>
          <p:cNvPr id="10" name="Pladsholder til tekst 3">
            <a:extLst>
              <a:ext uri="{FF2B5EF4-FFF2-40B4-BE49-F238E27FC236}">
                <a16:creationId xmlns:a16="http://schemas.microsoft.com/office/drawing/2014/main" id="{4BDB334A-1458-0AC0-AFF1-0739E96E898E}"/>
              </a:ext>
            </a:extLst>
          </p:cNvPr>
          <p:cNvSpPr>
            <a:spLocks noGrp="1"/>
          </p:cNvSpPr>
          <p:nvPr>
            <p:ph type="body" sz="quarter" idx="22"/>
          </p:nvPr>
        </p:nvSpPr>
        <p:spPr>
          <a:xfrm>
            <a:off x="1488482" y="2955075"/>
            <a:ext cx="3003513" cy="287634"/>
          </a:xfrm>
        </p:spPr>
        <p:txBody>
          <a:bodyPr rIns="0" anchor="t"/>
          <a:lstStyle>
            <a:lvl1pPr marL="0" indent="0" algn="l">
              <a:buNone/>
              <a:defRPr sz="700" b="0" i="0" kern="0" baseline="0">
                <a:solidFill>
                  <a:schemeClr val="tx1"/>
                </a:solidFill>
                <a:latin typeface="Neue Haas Grotesk Text Pro" panose="020B0504020202020204" pitchFamily="34" charset="77"/>
              </a:defRPr>
            </a:lvl1pPr>
          </a:lstStyle>
          <a:p>
            <a:pPr lvl="0"/>
            <a:r>
              <a:rPr lang="da-DK"/>
              <a:t>Klik for at redigere teksttypografierne i masteren</a:t>
            </a:r>
          </a:p>
        </p:txBody>
      </p:sp>
      <p:sp>
        <p:nvSpPr>
          <p:cNvPr id="11" name="Pladsholder til billede 5">
            <a:extLst>
              <a:ext uri="{FF2B5EF4-FFF2-40B4-BE49-F238E27FC236}">
                <a16:creationId xmlns:a16="http://schemas.microsoft.com/office/drawing/2014/main" id="{C4ABC68E-A13B-FAFF-E2EB-F53E9D240F22}"/>
              </a:ext>
            </a:extLst>
          </p:cNvPr>
          <p:cNvSpPr>
            <a:spLocks noGrp="1" noChangeAspect="1"/>
          </p:cNvSpPr>
          <p:nvPr>
            <p:ph type="pic" sz="quarter" idx="23" hasCustomPrompt="1"/>
          </p:nvPr>
        </p:nvSpPr>
        <p:spPr>
          <a:xfrm>
            <a:off x="1035859" y="3552442"/>
            <a:ext cx="288000" cy="288000"/>
          </a:xfrm>
          <a:noFill/>
        </p:spPr>
        <p:txBody>
          <a:bodyPr lIns="72000" rIns="72000" anchor="t">
            <a:normAutofit/>
          </a:bodyPr>
          <a:lstStyle>
            <a:lvl1pPr marL="0" indent="0" algn="ctr">
              <a:buNone/>
              <a:defRPr sz="900" b="0" i="0">
                <a:latin typeface="Neue Haas Grotesk Text Pro" panose="020B0504020202020204" pitchFamily="34" charset="77"/>
              </a:defRPr>
            </a:lvl1pPr>
          </a:lstStyle>
          <a:p>
            <a:r>
              <a:rPr lang="da-DK"/>
              <a:t>Ikon</a:t>
            </a:r>
          </a:p>
        </p:txBody>
      </p:sp>
      <p:sp>
        <p:nvSpPr>
          <p:cNvPr id="12" name="Pladsholder til tekst 3">
            <a:extLst>
              <a:ext uri="{FF2B5EF4-FFF2-40B4-BE49-F238E27FC236}">
                <a16:creationId xmlns:a16="http://schemas.microsoft.com/office/drawing/2014/main" id="{64FF8A76-B404-0C8F-8C0B-30B839A46D76}"/>
              </a:ext>
            </a:extLst>
          </p:cNvPr>
          <p:cNvSpPr>
            <a:spLocks noGrp="1"/>
          </p:cNvSpPr>
          <p:nvPr>
            <p:ph type="body" sz="quarter" idx="24"/>
          </p:nvPr>
        </p:nvSpPr>
        <p:spPr>
          <a:xfrm>
            <a:off x="1488482" y="3552029"/>
            <a:ext cx="3003513" cy="144413"/>
          </a:xfrm>
        </p:spPr>
        <p:txBody>
          <a:bodyPr rIns="0" anchor="b"/>
          <a:lstStyle>
            <a:lvl1pPr marL="0" indent="0" algn="l">
              <a:buNone/>
              <a:defRPr sz="900" b="1" i="0" kern="0" baseline="0">
                <a:solidFill>
                  <a:schemeClr val="tx1"/>
                </a:solidFill>
                <a:latin typeface="Neue Haas Grotesk Text Pro" panose="020B0504020202020204" pitchFamily="34" charset="77"/>
              </a:defRPr>
            </a:lvl1pPr>
          </a:lstStyle>
          <a:p>
            <a:pPr lvl="0"/>
            <a:r>
              <a:rPr lang="da-DK"/>
              <a:t>Klik for at redigere teksttypografierne i masteren</a:t>
            </a:r>
          </a:p>
        </p:txBody>
      </p:sp>
      <p:sp>
        <p:nvSpPr>
          <p:cNvPr id="13" name="Pladsholder til tekst 3">
            <a:extLst>
              <a:ext uri="{FF2B5EF4-FFF2-40B4-BE49-F238E27FC236}">
                <a16:creationId xmlns:a16="http://schemas.microsoft.com/office/drawing/2014/main" id="{E18EE8C3-6589-A11A-1EB5-56F8C0C09F49}"/>
              </a:ext>
            </a:extLst>
          </p:cNvPr>
          <p:cNvSpPr>
            <a:spLocks noGrp="1"/>
          </p:cNvSpPr>
          <p:nvPr>
            <p:ph type="body" sz="quarter" idx="25"/>
          </p:nvPr>
        </p:nvSpPr>
        <p:spPr>
          <a:xfrm>
            <a:off x="1488482" y="3696443"/>
            <a:ext cx="3003513" cy="287634"/>
          </a:xfrm>
        </p:spPr>
        <p:txBody>
          <a:bodyPr rIns="0" anchor="t"/>
          <a:lstStyle>
            <a:lvl1pPr marL="0" indent="0" algn="l">
              <a:buNone/>
              <a:defRPr sz="700" b="0" i="0" kern="0" baseline="0">
                <a:solidFill>
                  <a:schemeClr val="tx1"/>
                </a:solidFill>
                <a:latin typeface="Neue Haas Grotesk Text Pro" panose="020B0504020202020204" pitchFamily="34" charset="77"/>
              </a:defRPr>
            </a:lvl1pPr>
          </a:lstStyle>
          <a:p>
            <a:pPr lvl="0"/>
            <a:r>
              <a:rPr lang="da-DK"/>
              <a:t>Klik for at redigere teksttypografierne i masteren</a:t>
            </a:r>
          </a:p>
        </p:txBody>
      </p:sp>
      <p:sp>
        <p:nvSpPr>
          <p:cNvPr id="14" name="Pladsholder til billede 5">
            <a:extLst>
              <a:ext uri="{FF2B5EF4-FFF2-40B4-BE49-F238E27FC236}">
                <a16:creationId xmlns:a16="http://schemas.microsoft.com/office/drawing/2014/main" id="{01C77357-C65B-5A9E-B615-A92026CCF59E}"/>
              </a:ext>
            </a:extLst>
          </p:cNvPr>
          <p:cNvSpPr>
            <a:spLocks noGrp="1" noChangeAspect="1"/>
          </p:cNvSpPr>
          <p:nvPr>
            <p:ph type="pic" sz="quarter" idx="26" hasCustomPrompt="1"/>
          </p:nvPr>
        </p:nvSpPr>
        <p:spPr>
          <a:xfrm>
            <a:off x="5219552" y="2068107"/>
            <a:ext cx="288000" cy="288000"/>
          </a:xfrm>
          <a:noFill/>
        </p:spPr>
        <p:txBody>
          <a:bodyPr lIns="72000" rIns="72000" anchor="t">
            <a:normAutofit/>
          </a:bodyPr>
          <a:lstStyle>
            <a:lvl1pPr marL="0" indent="0" algn="ctr">
              <a:buNone/>
              <a:defRPr sz="900" b="0" i="0">
                <a:latin typeface="Neue Haas Grotesk Text Pro" panose="020B0504020202020204" pitchFamily="34" charset="77"/>
              </a:defRPr>
            </a:lvl1pPr>
          </a:lstStyle>
          <a:p>
            <a:r>
              <a:rPr lang="da-DK"/>
              <a:t>Ikon</a:t>
            </a:r>
          </a:p>
        </p:txBody>
      </p:sp>
      <p:sp>
        <p:nvSpPr>
          <p:cNvPr id="15" name="Pladsholder til tekst 3">
            <a:extLst>
              <a:ext uri="{FF2B5EF4-FFF2-40B4-BE49-F238E27FC236}">
                <a16:creationId xmlns:a16="http://schemas.microsoft.com/office/drawing/2014/main" id="{90180E4D-07F7-B5B5-617E-41F68236FDA6}"/>
              </a:ext>
            </a:extLst>
          </p:cNvPr>
          <p:cNvSpPr>
            <a:spLocks noGrp="1"/>
          </p:cNvSpPr>
          <p:nvPr>
            <p:ph type="body" sz="quarter" idx="27"/>
          </p:nvPr>
        </p:nvSpPr>
        <p:spPr>
          <a:xfrm>
            <a:off x="5672175" y="2067694"/>
            <a:ext cx="3003513" cy="144413"/>
          </a:xfrm>
        </p:spPr>
        <p:txBody>
          <a:bodyPr rIns="0" anchor="b"/>
          <a:lstStyle>
            <a:lvl1pPr marL="0" indent="0" algn="l">
              <a:buNone/>
              <a:defRPr sz="900" b="1" i="0" kern="0" baseline="0">
                <a:solidFill>
                  <a:schemeClr val="tx1"/>
                </a:solidFill>
                <a:latin typeface="Neue Haas Grotesk Text Pro" panose="020B0504020202020204" pitchFamily="34" charset="77"/>
              </a:defRPr>
            </a:lvl1pPr>
          </a:lstStyle>
          <a:p>
            <a:pPr lvl="0"/>
            <a:r>
              <a:rPr lang="da-DK"/>
              <a:t>Klik for at redigere teksttypografierne i masteren</a:t>
            </a:r>
          </a:p>
        </p:txBody>
      </p:sp>
      <p:sp>
        <p:nvSpPr>
          <p:cNvPr id="16" name="Pladsholder til tekst 3">
            <a:extLst>
              <a:ext uri="{FF2B5EF4-FFF2-40B4-BE49-F238E27FC236}">
                <a16:creationId xmlns:a16="http://schemas.microsoft.com/office/drawing/2014/main" id="{34CF6966-E382-F0AE-7D87-947D9FBC362B}"/>
              </a:ext>
            </a:extLst>
          </p:cNvPr>
          <p:cNvSpPr>
            <a:spLocks noGrp="1"/>
          </p:cNvSpPr>
          <p:nvPr>
            <p:ph type="body" sz="quarter" idx="28"/>
          </p:nvPr>
        </p:nvSpPr>
        <p:spPr>
          <a:xfrm>
            <a:off x="5672175" y="2212108"/>
            <a:ext cx="3003513" cy="287634"/>
          </a:xfrm>
        </p:spPr>
        <p:txBody>
          <a:bodyPr rIns="0" anchor="t"/>
          <a:lstStyle>
            <a:lvl1pPr marL="0" indent="0" algn="l">
              <a:buNone/>
              <a:defRPr sz="700" b="0" i="0" kern="0" baseline="0">
                <a:solidFill>
                  <a:schemeClr val="tx1"/>
                </a:solidFill>
                <a:latin typeface="Neue Haas Grotesk Text Pro" panose="020B0504020202020204" pitchFamily="34" charset="77"/>
              </a:defRPr>
            </a:lvl1pPr>
          </a:lstStyle>
          <a:p>
            <a:pPr lvl="0"/>
            <a:r>
              <a:rPr lang="da-DK"/>
              <a:t>Klik for at redigere teksttypografierne i masteren</a:t>
            </a:r>
          </a:p>
        </p:txBody>
      </p:sp>
      <p:sp>
        <p:nvSpPr>
          <p:cNvPr id="17" name="Pladsholder til billede 5">
            <a:extLst>
              <a:ext uri="{FF2B5EF4-FFF2-40B4-BE49-F238E27FC236}">
                <a16:creationId xmlns:a16="http://schemas.microsoft.com/office/drawing/2014/main" id="{2CEFD869-52FC-2D91-50C5-1E9A468D1D17}"/>
              </a:ext>
            </a:extLst>
          </p:cNvPr>
          <p:cNvSpPr>
            <a:spLocks noGrp="1" noChangeAspect="1"/>
          </p:cNvSpPr>
          <p:nvPr>
            <p:ph type="pic" sz="quarter" idx="29" hasCustomPrompt="1"/>
          </p:nvPr>
        </p:nvSpPr>
        <p:spPr>
          <a:xfrm>
            <a:off x="5219552" y="2811074"/>
            <a:ext cx="288000" cy="288000"/>
          </a:xfrm>
          <a:noFill/>
        </p:spPr>
        <p:txBody>
          <a:bodyPr lIns="72000" rIns="72000" anchor="t">
            <a:normAutofit/>
          </a:bodyPr>
          <a:lstStyle>
            <a:lvl1pPr marL="0" indent="0" algn="ctr">
              <a:buNone/>
              <a:defRPr sz="900" b="0" i="0">
                <a:latin typeface="Neue Haas Grotesk Text Pro" panose="020B0504020202020204" pitchFamily="34" charset="77"/>
              </a:defRPr>
            </a:lvl1pPr>
          </a:lstStyle>
          <a:p>
            <a:r>
              <a:rPr lang="da-DK"/>
              <a:t>Ikon</a:t>
            </a:r>
          </a:p>
        </p:txBody>
      </p:sp>
      <p:sp>
        <p:nvSpPr>
          <p:cNvPr id="18" name="Pladsholder til tekst 3">
            <a:extLst>
              <a:ext uri="{FF2B5EF4-FFF2-40B4-BE49-F238E27FC236}">
                <a16:creationId xmlns:a16="http://schemas.microsoft.com/office/drawing/2014/main" id="{96EA9739-1B5C-0189-6141-912AACF32E26}"/>
              </a:ext>
            </a:extLst>
          </p:cNvPr>
          <p:cNvSpPr>
            <a:spLocks noGrp="1"/>
          </p:cNvSpPr>
          <p:nvPr>
            <p:ph type="body" sz="quarter" idx="30"/>
          </p:nvPr>
        </p:nvSpPr>
        <p:spPr>
          <a:xfrm>
            <a:off x="5672175" y="2810661"/>
            <a:ext cx="3003513" cy="144413"/>
          </a:xfrm>
        </p:spPr>
        <p:txBody>
          <a:bodyPr rIns="0" anchor="b"/>
          <a:lstStyle>
            <a:lvl1pPr marL="0" indent="0" algn="l">
              <a:buNone/>
              <a:defRPr sz="900" b="1" i="0" kern="0" baseline="0">
                <a:solidFill>
                  <a:schemeClr val="tx1"/>
                </a:solidFill>
                <a:latin typeface="Neue Haas Grotesk Text Pro" panose="020B0504020202020204" pitchFamily="34" charset="77"/>
              </a:defRPr>
            </a:lvl1pPr>
          </a:lstStyle>
          <a:p>
            <a:pPr lvl="0"/>
            <a:r>
              <a:rPr lang="da-DK"/>
              <a:t>Klik for at redigere teksttypografierne i masteren</a:t>
            </a:r>
          </a:p>
        </p:txBody>
      </p:sp>
      <p:sp>
        <p:nvSpPr>
          <p:cNvPr id="19" name="Pladsholder til tekst 3">
            <a:extLst>
              <a:ext uri="{FF2B5EF4-FFF2-40B4-BE49-F238E27FC236}">
                <a16:creationId xmlns:a16="http://schemas.microsoft.com/office/drawing/2014/main" id="{573F324B-1AD1-A5F2-6C40-8A7D76AC6A76}"/>
              </a:ext>
            </a:extLst>
          </p:cNvPr>
          <p:cNvSpPr>
            <a:spLocks noGrp="1"/>
          </p:cNvSpPr>
          <p:nvPr>
            <p:ph type="body" sz="quarter" idx="31"/>
          </p:nvPr>
        </p:nvSpPr>
        <p:spPr>
          <a:xfrm>
            <a:off x="5672175" y="2955075"/>
            <a:ext cx="3003513" cy="287634"/>
          </a:xfrm>
        </p:spPr>
        <p:txBody>
          <a:bodyPr rIns="0" anchor="t"/>
          <a:lstStyle>
            <a:lvl1pPr marL="0" indent="0" algn="l">
              <a:buNone/>
              <a:defRPr sz="700" b="0" i="0" kern="0" baseline="0">
                <a:solidFill>
                  <a:schemeClr val="tx1"/>
                </a:solidFill>
                <a:latin typeface="Neue Haas Grotesk Text Pro" panose="020B0504020202020204" pitchFamily="34" charset="77"/>
              </a:defRPr>
            </a:lvl1pPr>
          </a:lstStyle>
          <a:p>
            <a:pPr lvl="0"/>
            <a:r>
              <a:rPr lang="da-DK"/>
              <a:t>Klik for at redigere teksttypografierne i masteren</a:t>
            </a:r>
          </a:p>
        </p:txBody>
      </p:sp>
      <p:sp>
        <p:nvSpPr>
          <p:cNvPr id="20" name="Pladsholder til billede 5">
            <a:extLst>
              <a:ext uri="{FF2B5EF4-FFF2-40B4-BE49-F238E27FC236}">
                <a16:creationId xmlns:a16="http://schemas.microsoft.com/office/drawing/2014/main" id="{611F40D4-8CDB-5EDC-7BAD-B03042BDBD6A}"/>
              </a:ext>
            </a:extLst>
          </p:cNvPr>
          <p:cNvSpPr>
            <a:spLocks noGrp="1" noChangeAspect="1"/>
          </p:cNvSpPr>
          <p:nvPr>
            <p:ph type="pic" sz="quarter" idx="32" hasCustomPrompt="1"/>
          </p:nvPr>
        </p:nvSpPr>
        <p:spPr>
          <a:xfrm>
            <a:off x="5219552" y="3552442"/>
            <a:ext cx="288000" cy="288000"/>
          </a:xfrm>
          <a:noFill/>
        </p:spPr>
        <p:txBody>
          <a:bodyPr lIns="72000" rIns="72000" anchor="t">
            <a:normAutofit/>
          </a:bodyPr>
          <a:lstStyle>
            <a:lvl1pPr marL="0" indent="0" algn="ctr">
              <a:buNone/>
              <a:defRPr sz="900" b="0" i="0">
                <a:latin typeface="Neue Haas Grotesk Text Pro" panose="020B0504020202020204" pitchFamily="34" charset="77"/>
              </a:defRPr>
            </a:lvl1pPr>
          </a:lstStyle>
          <a:p>
            <a:r>
              <a:rPr lang="da-DK"/>
              <a:t>Ikon</a:t>
            </a:r>
          </a:p>
        </p:txBody>
      </p:sp>
      <p:sp>
        <p:nvSpPr>
          <p:cNvPr id="21" name="Pladsholder til tekst 3">
            <a:extLst>
              <a:ext uri="{FF2B5EF4-FFF2-40B4-BE49-F238E27FC236}">
                <a16:creationId xmlns:a16="http://schemas.microsoft.com/office/drawing/2014/main" id="{EC03F92A-66B6-FC8B-CDA8-DA851552E31F}"/>
              </a:ext>
            </a:extLst>
          </p:cNvPr>
          <p:cNvSpPr>
            <a:spLocks noGrp="1"/>
          </p:cNvSpPr>
          <p:nvPr>
            <p:ph type="body" sz="quarter" idx="33"/>
          </p:nvPr>
        </p:nvSpPr>
        <p:spPr>
          <a:xfrm>
            <a:off x="5672175" y="3552029"/>
            <a:ext cx="3003513" cy="144413"/>
          </a:xfrm>
        </p:spPr>
        <p:txBody>
          <a:bodyPr rIns="0" anchor="b"/>
          <a:lstStyle>
            <a:lvl1pPr marL="0" indent="0" algn="l">
              <a:buNone/>
              <a:defRPr sz="900" b="1" i="0" kern="0" baseline="0">
                <a:solidFill>
                  <a:schemeClr val="tx1"/>
                </a:solidFill>
                <a:latin typeface="Neue Haas Grotesk Text Pro" panose="020B0504020202020204" pitchFamily="34" charset="77"/>
              </a:defRPr>
            </a:lvl1pPr>
          </a:lstStyle>
          <a:p>
            <a:pPr lvl="0"/>
            <a:r>
              <a:rPr lang="da-DK"/>
              <a:t>Klik for at redigere teksttypografierne i masteren</a:t>
            </a:r>
          </a:p>
        </p:txBody>
      </p:sp>
      <p:sp>
        <p:nvSpPr>
          <p:cNvPr id="22" name="Pladsholder til tekst 3">
            <a:extLst>
              <a:ext uri="{FF2B5EF4-FFF2-40B4-BE49-F238E27FC236}">
                <a16:creationId xmlns:a16="http://schemas.microsoft.com/office/drawing/2014/main" id="{D6FEAE5D-F3EC-05C0-19FD-9C5F35A48EF8}"/>
              </a:ext>
            </a:extLst>
          </p:cNvPr>
          <p:cNvSpPr>
            <a:spLocks noGrp="1"/>
          </p:cNvSpPr>
          <p:nvPr>
            <p:ph type="body" sz="quarter" idx="34"/>
          </p:nvPr>
        </p:nvSpPr>
        <p:spPr>
          <a:xfrm>
            <a:off x="5672175" y="3696443"/>
            <a:ext cx="3003513" cy="287634"/>
          </a:xfrm>
        </p:spPr>
        <p:txBody>
          <a:bodyPr rIns="0" anchor="t"/>
          <a:lstStyle>
            <a:lvl1pPr marL="0" indent="0" algn="l">
              <a:buNone/>
              <a:defRPr sz="700" b="0" i="0" kern="0" baseline="0">
                <a:solidFill>
                  <a:schemeClr val="tx1"/>
                </a:solidFill>
                <a:latin typeface="Neue Haas Grotesk Text Pro" panose="020B0504020202020204" pitchFamily="34" charset="77"/>
              </a:defRPr>
            </a:lvl1pPr>
          </a:lstStyle>
          <a:p>
            <a:pPr lvl="0"/>
            <a:r>
              <a:rPr lang="da-DK"/>
              <a:t>Klik for at redigere teksttypografierne i masteren</a:t>
            </a:r>
          </a:p>
        </p:txBody>
      </p:sp>
      <p:sp>
        <p:nvSpPr>
          <p:cNvPr id="23" name="Titel 1">
            <a:extLst>
              <a:ext uri="{FF2B5EF4-FFF2-40B4-BE49-F238E27FC236}">
                <a16:creationId xmlns:a16="http://schemas.microsoft.com/office/drawing/2014/main" id="{486BAFFE-8C09-B4E1-113D-5655D6AEF262}"/>
              </a:ext>
            </a:extLst>
          </p:cNvPr>
          <p:cNvSpPr>
            <a:spLocks noGrp="1"/>
          </p:cNvSpPr>
          <p:nvPr>
            <p:ph type="title"/>
          </p:nvPr>
        </p:nvSpPr>
        <p:spPr>
          <a:xfrm>
            <a:off x="1009650" y="951222"/>
            <a:ext cx="2991910" cy="900448"/>
          </a:xfrm>
        </p:spPr>
        <p:txBody>
          <a:bodyPr/>
          <a:lstStyle/>
          <a:p>
            <a:r>
              <a:rPr lang="da-DK"/>
              <a:t>Klik for at redigere titeltypografien i masteren</a:t>
            </a:r>
            <a:endParaRPr lang="en-GB"/>
          </a:p>
        </p:txBody>
      </p:sp>
      <p:sp>
        <p:nvSpPr>
          <p:cNvPr id="24" name="Pladsholder til tekst 5">
            <a:extLst>
              <a:ext uri="{FF2B5EF4-FFF2-40B4-BE49-F238E27FC236}">
                <a16:creationId xmlns:a16="http://schemas.microsoft.com/office/drawing/2014/main" id="{BD12AD24-B17D-7407-348F-63C4241969DB}"/>
              </a:ext>
            </a:extLst>
          </p:cNvPr>
          <p:cNvSpPr>
            <a:spLocks noGrp="1"/>
          </p:cNvSpPr>
          <p:nvPr>
            <p:ph type="body" sz="quarter" idx="11"/>
          </p:nvPr>
        </p:nvSpPr>
        <p:spPr>
          <a:xfrm>
            <a:off x="1009779" y="735323"/>
            <a:ext cx="2992548" cy="144462"/>
          </a:xfrm>
        </p:spPr>
        <p:txBody>
          <a:bodyPr vert="horz" lIns="14400" tIns="0" rIns="0" bIns="0" rtlCol="0">
            <a:noAutofit/>
          </a:bodyPr>
          <a:lstStyle>
            <a:lvl1pPr marL="0" indent="0">
              <a:buNone/>
              <a:defRPr lang="en-GB" sz="900" cap="all" dirty="0">
                <a:solidFill>
                  <a:srgbClr val="878787"/>
                </a:solidFill>
                <a:latin typeface="Neue Haas Grotesk Text Pro" panose="020B0504020202020204" pitchFamily="34" charset="77"/>
              </a:defRPr>
            </a:lvl1pPr>
          </a:lstStyle>
          <a:p>
            <a:pPr marL="171450" lvl="0" indent="-171450"/>
            <a:r>
              <a:rPr lang="da-DK"/>
              <a:t>Klik for at redigere teksttypografierne i masteren</a:t>
            </a:r>
          </a:p>
        </p:txBody>
      </p:sp>
    </p:spTree>
    <p:extLst>
      <p:ext uri="{BB962C8B-B14F-4D97-AF65-F5344CB8AC3E}">
        <p14:creationId xmlns:p14="http://schemas.microsoft.com/office/powerpoint/2010/main" val="417279518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Highlights (2 rækker)">
    <p:bg>
      <p:bgPr>
        <a:solidFill>
          <a:schemeClr val="bg1"/>
        </a:solidFill>
        <a:effectLst/>
      </p:bgPr>
    </p:bg>
    <p:spTree>
      <p:nvGrpSpPr>
        <p:cNvPr id="1" name=""/>
        <p:cNvGrpSpPr/>
        <p:nvPr/>
      </p:nvGrpSpPr>
      <p:grpSpPr>
        <a:xfrm>
          <a:off x="0" y="0"/>
          <a:ext cx="0" cy="0"/>
          <a:chOff x="0" y="0"/>
          <a:chExt cx="0" cy="0"/>
        </a:xfrm>
      </p:grpSpPr>
      <p:sp>
        <p:nvSpPr>
          <p:cNvPr id="6" name="Pladsholder til billede 5">
            <a:extLst>
              <a:ext uri="{FF2B5EF4-FFF2-40B4-BE49-F238E27FC236}">
                <a16:creationId xmlns:a16="http://schemas.microsoft.com/office/drawing/2014/main" id="{DD8828A6-E585-6B4F-A1C8-1DBE6955925F}"/>
              </a:ext>
            </a:extLst>
          </p:cNvPr>
          <p:cNvSpPr>
            <a:spLocks noGrp="1" noChangeAspect="1"/>
          </p:cNvSpPr>
          <p:nvPr>
            <p:ph type="pic" sz="quarter" idx="10" hasCustomPrompt="1"/>
          </p:nvPr>
        </p:nvSpPr>
        <p:spPr>
          <a:xfrm>
            <a:off x="1043854" y="2067694"/>
            <a:ext cx="288000" cy="288000"/>
          </a:xfrm>
          <a:noFill/>
        </p:spPr>
        <p:txBody>
          <a:bodyPr lIns="72000" rIns="72000" anchor="t">
            <a:normAutofit/>
          </a:bodyPr>
          <a:lstStyle>
            <a:lvl1pPr marL="0" indent="0" algn="ctr">
              <a:buNone/>
              <a:defRPr sz="900" b="0" i="0">
                <a:latin typeface="Neue Haas Grotesk Text Pro" panose="020B0504020202020204" pitchFamily="34" charset="77"/>
              </a:defRPr>
            </a:lvl1pPr>
          </a:lstStyle>
          <a:p>
            <a:r>
              <a:rPr lang="da-DK"/>
              <a:t>Ikon</a:t>
            </a:r>
          </a:p>
        </p:txBody>
      </p:sp>
      <p:sp>
        <p:nvSpPr>
          <p:cNvPr id="4" name="Pladsholder til tekst 3">
            <a:extLst>
              <a:ext uri="{FF2B5EF4-FFF2-40B4-BE49-F238E27FC236}">
                <a16:creationId xmlns:a16="http://schemas.microsoft.com/office/drawing/2014/main" id="{C496093B-37A6-AD4C-9138-3E8BD436EBD5}"/>
              </a:ext>
            </a:extLst>
          </p:cNvPr>
          <p:cNvSpPr>
            <a:spLocks noGrp="1"/>
          </p:cNvSpPr>
          <p:nvPr>
            <p:ph type="body" sz="quarter" idx="15"/>
          </p:nvPr>
        </p:nvSpPr>
        <p:spPr>
          <a:xfrm>
            <a:off x="1488483" y="2067694"/>
            <a:ext cx="1620000" cy="144413"/>
          </a:xfrm>
        </p:spPr>
        <p:txBody>
          <a:bodyPr rIns="0" anchor="b"/>
          <a:lstStyle>
            <a:lvl1pPr marL="0" indent="0" algn="l">
              <a:buNone/>
              <a:defRPr sz="900" b="1" i="0" kern="0" baseline="0">
                <a:solidFill>
                  <a:schemeClr val="tx1"/>
                </a:solidFill>
                <a:latin typeface="Neue Haas Grotesk Text Pro" panose="020B0504020202020204" pitchFamily="34" charset="77"/>
              </a:defRPr>
            </a:lvl1pPr>
          </a:lstStyle>
          <a:p>
            <a:pPr lvl="0"/>
            <a:r>
              <a:rPr lang="da-DK"/>
              <a:t>Klik for at redigere teksttypografierne i masteren</a:t>
            </a:r>
          </a:p>
        </p:txBody>
      </p:sp>
      <p:sp>
        <p:nvSpPr>
          <p:cNvPr id="2" name="Pladsholder til tekst 6">
            <a:extLst>
              <a:ext uri="{FF2B5EF4-FFF2-40B4-BE49-F238E27FC236}">
                <a16:creationId xmlns:a16="http://schemas.microsoft.com/office/drawing/2014/main" id="{62788691-1556-FA1E-C496-6C79B160F7D5}"/>
              </a:ext>
            </a:extLst>
          </p:cNvPr>
          <p:cNvSpPr>
            <a:spLocks noGrp="1"/>
          </p:cNvSpPr>
          <p:nvPr>
            <p:ph type="body" sz="quarter" idx="18"/>
          </p:nvPr>
        </p:nvSpPr>
        <p:spPr>
          <a:xfrm>
            <a:off x="186110" y="4728638"/>
            <a:ext cx="219600" cy="219600"/>
          </a:xfrm>
          <a:blipFill>
            <a:blip r:embed="rId2"/>
            <a:stretch>
              <a:fillRect/>
            </a:stretch>
          </a:blipFill>
        </p:spPr>
        <p:txBody>
          <a:bodyPr/>
          <a:lstStyle>
            <a:lvl1pPr marL="0" indent="0">
              <a:buNone/>
              <a:defRPr>
                <a:noFill/>
                <a:latin typeface="Neue Haas Grotesk Text Pro" panose="020B0504020202020204" pitchFamily="34" charset="77"/>
              </a:defRPr>
            </a:lvl1pPr>
          </a:lstStyle>
          <a:p>
            <a:pPr lvl="0"/>
            <a:r>
              <a:rPr lang="da-DK"/>
              <a:t>Klik for at redigere teksttypografierne i masteren</a:t>
            </a:r>
          </a:p>
        </p:txBody>
      </p:sp>
      <p:sp>
        <p:nvSpPr>
          <p:cNvPr id="5" name="Pladsholder til tekst 3">
            <a:extLst>
              <a:ext uri="{FF2B5EF4-FFF2-40B4-BE49-F238E27FC236}">
                <a16:creationId xmlns:a16="http://schemas.microsoft.com/office/drawing/2014/main" id="{08EF0261-14D0-1383-03E9-C9E3A0AA53CF}"/>
              </a:ext>
            </a:extLst>
          </p:cNvPr>
          <p:cNvSpPr>
            <a:spLocks noGrp="1"/>
          </p:cNvSpPr>
          <p:nvPr>
            <p:ph type="body" sz="quarter" idx="19"/>
          </p:nvPr>
        </p:nvSpPr>
        <p:spPr>
          <a:xfrm>
            <a:off x="1488483" y="2212107"/>
            <a:ext cx="1620000" cy="432047"/>
          </a:xfrm>
        </p:spPr>
        <p:txBody>
          <a:bodyPr rIns="0" anchor="t"/>
          <a:lstStyle>
            <a:lvl1pPr marL="0" indent="0" algn="l">
              <a:buNone/>
              <a:defRPr sz="700" b="0" i="0" kern="0" baseline="0">
                <a:solidFill>
                  <a:schemeClr val="tx1"/>
                </a:solidFill>
                <a:latin typeface="Neue Haas Grotesk Text Pro" panose="020B0504020202020204" pitchFamily="34" charset="77"/>
              </a:defRPr>
            </a:lvl1pPr>
          </a:lstStyle>
          <a:p>
            <a:pPr lvl="0"/>
            <a:r>
              <a:rPr lang="da-DK"/>
              <a:t>Klik for at redigere teksttypografierne i masteren</a:t>
            </a:r>
          </a:p>
        </p:txBody>
      </p:sp>
      <p:sp>
        <p:nvSpPr>
          <p:cNvPr id="8" name="Pladsholder til billede 5">
            <a:extLst>
              <a:ext uri="{FF2B5EF4-FFF2-40B4-BE49-F238E27FC236}">
                <a16:creationId xmlns:a16="http://schemas.microsoft.com/office/drawing/2014/main" id="{8342E6BB-C322-8D89-32E3-B526E872C5EC}"/>
              </a:ext>
            </a:extLst>
          </p:cNvPr>
          <p:cNvSpPr>
            <a:spLocks noGrp="1" noChangeAspect="1"/>
          </p:cNvSpPr>
          <p:nvPr>
            <p:ph type="pic" sz="quarter" idx="20" hasCustomPrompt="1"/>
          </p:nvPr>
        </p:nvSpPr>
        <p:spPr>
          <a:xfrm>
            <a:off x="1043854" y="3003402"/>
            <a:ext cx="288000" cy="288000"/>
          </a:xfrm>
          <a:noFill/>
        </p:spPr>
        <p:txBody>
          <a:bodyPr lIns="72000" rIns="72000" anchor="t">
            <a:normAutofit/>
          </a:bodyPr>
          <a:lstStyle>
            <a:lvl1pPr marL="0" indent="0" algn="ctr">
              <a:buNone/>
              <a:defRPr sz="900" b="0" i="0">
                <a:latin typeface="Neue Haas Grotesk Text Pro" panose="020B0504020202020204" pitchFamily="34" charset="77"/>
              </a:defRPr>
            </a:lvl1pPr>
          </a:lstStyle>
          <a:p>
            <a:r>
              <a:rPr lang="da-DK"/>
              <a:t>Ikon</a:t>
            </a:r>
          </a:p>
        </p:txBody>
      </p:sp>
      <p:sp>
        <p:nvSpPr>
          <p:cNvPr id="9" name="Pladsholder til tekst 3">
            <a:extLst>
              <a:ext uri="{FF2B5EF4-FFF2-40B4-BE49-F238E27FC236}">
                <a16:creationId xmlns:a16="http://schemas.microsoft.com/office/drawing/2014/main" id="{5A97597D-99B1-6A4F-5117-8B426C40DF78}"/>
              </a:ext>
            </a:extLst>
          </p:cNvPr>
          <p:cNvSpPr>
            <a:spLocks noGrp="1"/>
          </p:cNvSpPr>
          <p:nvPr>
            <p:ph type="body" sz="quarter" idx="21"/>
          </p:nvPr>
        </p:nvSpPr>
        <p:spPr>
          <a:xfrm>
            <a:off x="1488483" y="3003402"/>
            <a:ext cx="1620000" cy="144413"/>
          </a:xfrm>
        </p:spPr>
        <p:txBody>
          <a:bodyPr rIns="0" anchor="b"/>
          <a:lstStyle>
            <a:lvl1pPr marL="0" indent="0" algn="l">
              <a:buNone/>
              <a:defRPr sz="900" b="1" i="0" kern="0" baseline="0">
                <a:solidFill>
                  <a:schemeClr val="tx1"/>
                </a:solidFill>
                <a:latin typeface="Neue Haas Grotesk Text Pro" panose="020B0504020202020204" pitchFamily="34" charset="77"/>
              </a:defRPr>
            </a:lvl1pPr>
          </a:lstStyle>
          <a:p>
            <a:pPr lvl="0"/>
            <a:r>
              <a:rPr lang="da-DK"/>
              <a:t>Klik for at redigere teksttypografierne i masteren</a:t>
            </a:r>
          </a:p>
        </p:txBody>
      </p:sp>
      <p:sp>
        <p:nvSpPr>
          <p:cNvPr id="10" name="Pladsholder til tekst 3">
            <a:extLst>
              <a:ext uri="{FF2B5EF4-FFF2-40B4-BE49-F238E27FC236}">
                <a16:creationId xmlns:a16="http://schemas.microsoft.com/office/drawing/2014/main" id="{4BDB334A-1458-0AC0-AFF1-0739E96E898E}"/>
              </a:ext>
            </a:extLst>
          </p:cNvPr>
          <p:cNvSpPr>
            <a:spLocks noGrp="1"/>
          </p:cNvSpPr>
          <p:nvPr>
            <p:ph type="body" sz="quarter" idx="22"/>
          </p:nvPr>
        </p:nvSpPr>
        <p:spPr>
          <a:xfrm>
            <a:off x="1488483" y="3147815"/>
            <a:ext cx="1620000" cy="432047"/>
          </a:xfrm>
        </p:spPr>
        <p:txBody>
          <a:bodyPr rIns="0" anchor="t"/>
          <a:lstStyle>
            <a:lvl1pPr marL="0" indent="0" algn="l">
              <a:buNone/>
              <a:defRPr sz="700" b="0" i="0" kern="0" baseline="0">
                <a:solidFill>
                  <a:schemeClr val="tx1"/>
                </a:solidFill>
                <a:latin typeface="Neue Haas Grotesk Text Pro" panose="020B0504020202020204" pitchFamily="34" charset="77"/>
              </a:defRPr>
            </a:lvl1pPr>
          </a:lstStyle>
          <a:p>
            <a:pPr lvl="0"/>
            <a:r>
              <a:rPr lang="da-DK"/>
              <a:t>Klik for at redigere teksttypografierne i masteren</a:t>
            </a:r>
          </a:p>
        </p:txBody>
      </p:sp>
      <p:sp>
        <p:nvSpPr>
          <p:cNvPr id="14" name="Pladsholder til billede 5">
            <a:extLst>
              <a:ext uri="{FF2B5EF4-FFF2-40B4-BE49-F238E27FC236}">
                <a16:creationId xmlns:a16="http://schemas.microsoft.com/office/drawing/2014/main" id="{01C77357-C65B-5A9E-B615-A92026CCF59E}"/>
              </a:ext>
            </a:extLst>
          </p:cNvPr>
          <p:cNvSpPr>
            <a:spLocks noGrp="1" noChangeAspect="1"/>
          </p:cNvSpPr>
          <p:nvPr>
            <p:ph type="pic" sz="quarter" idx="26" hasCustomPrompt="1"/>
          </p:nvPr>
        </p:nvSpPr>
        <p:spPr>
          <a:xfrm>
            <a:off x="6012407" y="2067694"/>
            <a:ext cx="288000" cy="288000"/>
          </a:xfrm>
          <a:noFill/>
        </p:spPr>
        <p:txBody>
          <a:bodyPr lIns="72000" rIns="72000" anchor="t">
            <a:normAutofit/>
          </a:bodyPr>
          <a:lstStyle>
            <a:lvl1pPr marL="0" indent="0" algn="ctr">
              <a:buNone/>
              <a:defRPr sz="900" b="0" i="0">
                <a:latin typeface="Neue Haas Grotesk Text Pro" panose="020B0504020202020204" pitchFamily="34" charset="77"/>
              </a:defRPr>
            </a:lvl1pPr>
          </a:lstStyle>
          <a:p>
            <a:r>
              <a:rPr lang="da-DK"/>
              <a:t>Ikon</a:t>
            </a:r>
          </a:p>
        </p:txBody>
      </p:sp>
      <p:sp>
        <p:nvSpPr>
          <p:cNvPr id="15" name="Pladsholder til tekst 3">
            <a:extLst>
              <a:ext uri="{FF2B5EF4-FFF2-40B4-BE49-F238E27FC236}">
                <a16:creationId xmlns:a16="http://schemas.microsoft.com/office/drawing/2014/main" id="{90180E4D-07F7-B5B5-617E-41F68236FDA6}"/>
              </a:ext>
            </a:extLst>
          </p:cNvPr>
          <p:cNvSpPr>
            <a:spLocks noGrp="1"/>
          </p:cNvSpPr>
          <p:nvPr>
            <p:ph type="body" sz="quarter" idx="27"/>
          </p:nvPr>
        </p:nvSpPr>
        <p:spPr>
          <a:xfrm>
            <a:off x="6457036" y="2067694"/>
            <a:ext cx="1620000" cy="144413"/>
          </a:xfrm>
        </p:spPr>
        <p:txBody>
          <a:bodyPr rIns="0" anchor="b"/>
          <a:lstStyle>
            <a:lvl1pPr marL="0" indent="0" algn="l">
              <a:buNone/>
              <a:defRPr sz="900" b="1" i="0" kern="0" baseline="0">
                <a:solidFill>
                  <a:schemeClr val="tx1"/>
                </a:solidFill>
                <a:latin typeface="Neue Haas Grotesk Text Pro" panose="020B0504020202020204" pitchFamily="34" charset="77"/>
              </a:defRPr>
            </a:lvl1pPr>
          </a:lstStyle>
          <a:p>
            <a:pPr lvl="0"/>
            <a:r>
              <a:rPr lang="da-DK"/>
              <a:t>Klik for at redigere teksttypografierne i masteren</a:t>
            </a:r>
          </a:p>
        </p:txBody>
      </p:sp>
      <p:sp>
        <p:nvSpPr>
          <p:cNvPr id="16" name="Pladsholder til tekst 3">
            <a:extLst>
              <a:ext uri="{FF2B5EF4-FFF2-40B4-BE49-F238E27FC236}">
                <a16:creationId xmlns:a16="http://schemas.microsoft.com/office/drawing/2014/main" id="{34CF6966-E382-F0AE-7D87-947D9FBC362B}"/>
              </a:ext>
            </a:extLst>
          </p:cNvPr>
          <p:cNvSpPr>
            <a:spLocks noGrp="1"/>
          </p:cNvSpPr>
          <p:nvPr>
            <p:ph type="body" sz="quarter" idx="28"/>
          </p:nvPr>
        </p:nvSpPr>
        <p:spPr>
          <a:xfrm>
            <a:off x="6457036" y="2212107"/>
            <a:ext cx="1620000" cy="432047"/>
          </a:xfrm>
        </p:spPr>
        <p:txBody>
          <a:bodyPr rIns="0" anchor="t"/>
          <a:lstStyle>
            <a:lvl1pPr marL="0" indent="0" algn="l">
              <a:buNone/>
              <a:defRPr sz="700" b="0" i="0" kern="0" baseline="0">
                <a:solidFill>
                  <a:schemeClr val="tx1"/>
                </a:solidFill>
                <a:latin typeface="Neue Haas Grotesk Text Pro" panose="020B0504020202020204" pitchFamily="34" charset="77"/>
              </a:defRPr>
            </a:lvl1pPr>
          </a:lstStyle>
          <a:p>
            <a:pPr lvl="0"/>
            <a:r>
              <a:rPr lang="da-DK"/>
              <a:t>Klik for at redigere teksttypografierne i masteren</a:t>
            </a:r>
          </a:p>
        </p:txBody>
      </p:sp>
      <p:sp>
        <p:nvSpPr>
          <p:cNvPr id="17" name="Pladsholder til billede 5">
            <a:extLst>
              <a:ext uri="{FF2B5EF4-FFF2-40B4-BE49-F238E27FC236}">
                <a16:creationId xmlns:a16="http://schemas.microsoft.com/office/drawing/2014/main" id="{2CEFD869-52FC-2D91-50C5-1E9A468D1D17}"/>
              </a:ext>
            </a:extLst>
          </p:cNvPr>
          <p:cNvSpPr>
            <a:spLocks noGrp="1" noChangeAspect="1"/>
          </p:cNvSpPr>
          <p:nvPr>
            <p:ph type="pic" sz="quarter" idx="29" hasCustomPrompt="1"/>
          </p:nvPr>
        </p:nvSpPr>
        <p:spPr>
          <a:xfrm>
            <a:off x="6012407" y="3003402"/>
            <a:ext cx="288000" cy="288000"/>
          </a:xfrm>
          <a:noFill/>
        </p:spPr>
        <p:txBody>
          <a:bodyPr lIns="72000" rIns="72000" anchor="t">
            <a:normAutofit/>
          </a:bodyPr>
          <a:lstStyle>
            <a:lvl1pPr marL="0" indent="0" algn="ctr">
              <a:buNone/>
              <a:defRPr sz="900" b="0" i="0">
                <a:latin typeface="Neue Haas Grotesk Text Pro" panose="020B0504020202020204" pitchFamily="34" charset="77"/>
              </a:defRPr>
            </a:lvl1pPr>
          </a:lstStyle>
          <a:p>
            <a:r>
              <a:rPr lang="da-DK"/>
              <a:t>Ikon</a:t>
            </a:r>
          </a:p>
        </p:txBody>
      </p:sp>
      <p:sp>
        <p:nvSpPr>
          <p:cNvPr id="18" name="Pladsholder til tekst 3">
            <a:extLst>
              <a:ext uri="{FF2B5EF4-FFF2-40B4-BE49-F238E27FC236}">
                <a16:creationId xmlns:a16="http://schemas.microsoft.com/office/drawing/2014/main" id="{96EA9739-1B5C-0189-6141-912AACF32E26}"/>
              </a:ext>
            </a:extLst>
          </p:cNvPr>
          <p:cNvSpPr>
            <a:spLocks noGrp="1"/>
          </p:cNvSpPr>
          <p:nvPr>
            <p:ph type="body" sz="quarter" idx="30"/>
          </p:nvPr>
        </p:nvSpPr>
        <p:spPr>
          <a:xfrm>
            <a:off x="6457036" y="3003402"/>
            <a:ext cx="1620000" cy="144413"/>
          </a:xfrm>
        </p:spPr>
        <p:txBody>
          <a:bodyPr rIns="0" anchor="b"/>
          <a:lstStyle>
            <a:lvl1pPr marL="0" indent="0" algn="l">
              <a:buNone/>
              <a:defRPr sz="900" b="1" i="0" kern="0" baseline="0">
                <a:solidFill>
                  <a:schemeClr val="tx1"/>
                </a:solidFill>
                <a:latin typeface="Neue Haas Grotesk Text Pro" panose="020B0504020202020204" pitchFamily="34" charset="77"/>
              </a:defRPr>
            </a:lvl1pPr>
          </a:lstStyle>
          <a:p>
            <a:pPr lvl="0"/>
            <a:r>
              <a:rPr lang="da-DK"/>
              <a:t>Klik for at redigere teksttypografierne i masteren</a:t>
            </a:r>
          </a:p>
        </p:txBody>
      </p:sp>
      <p:sp>
        <p:nvSpPr>
          <p:cNvPr id="19" name="Pladsholder til tekst 3">
            <a:extLst>
              <a:ext uri="{FF2B5EF4-FFF2-40B4-BE49-F238E27FC236}">
                <a16:creationId xmlns:a16="http://schemas.microsoft.com/office/drawing/2014/main" id="{573F324B-1AD1-A5F2-6C40-8A7D76AC6A76}"/>
              </a:ext>
            </a:extLst>
          </p:cNvPr>
          <p:cNvSpPr>
            <a:spLocks noGrp="1"/>
          </p:cNvSpPr>
          <p:nvPr>
            <p:ph type="body" sz="quarter" idx="31"/>
          </p:nvPr>
        </p:nvSpPr>
        <p:spPr>
          <a:xfrm>
            <a:off x="6457036" y="3147815"/>
            <a:ext cx="1620000" cy="432047"/>
          </a:xfrm>
        </p:spPr>
        <p:txBody>
          <a:bodyPr rIns="0" anchor="t"/>
          <a:lstStyle>
            <a:lvl1pPr marL="0" indent="0" algn="l">
              <a:buNone/>
              <a:defRPr sz="700" b="0" i="0" kern="0" baseline="0">
                <a:solidFill>
                  <a:schemeClr val="tx1"/>
                </a:solidFill>
                <a:latin typeface="Neue Haas Grotesk Text Pro" panose="020B0504020202020204" pitchFamily="34" charset="77"/>
              </a:defRPr>
            </a:lvl1pPr>
          </a:lstStyle>
          <a:p>
            <a:pPr lvl="0"/>
            <a:r>
              <a:rPr lang="da-DK"/>
              <a:t>Klik for at redigere teksttypografierne i masteren</a:t>
            </a:r>
          </a:p>
        </p:txBody>
      </p:sp>
      <p:sp>
        <p:nvSpPr>
          <p:cNvPr id="23" name="Pladsholder til billede 5">
            <a:extLst>
              <a:ext uri="{FF2B5EF4-FFF2-40B4-BE49-F238E27FC236}">
                <a16:creationId xmlns:a16="http://schemas.microsoft.com/office/drawing/2014/main" id="{B14033C6-F4A0-22AA-9930-3CE1FE4E25F0}"/>
              </a:ext>
            </a:extLst>
          </p:cNvPr>
          <p:cNvSpPr>
            <a:spLocks noGrp="1" noChangeAspect="1"/>
          </p:cNvSpPr>
          <p:nvPr>
            <p:ph type="pic" sz="quarter" idx="32" hasCustomPrompt="1"/>
          </p:nvPr>
        </p:nvSpPr>
        <p:spPr>
          <a:xfrm>
            <a:off x="3528130" y="2067694"/>
            <a:ext cx="288000" cy="288000"/>
          </a:xfrm>
          <a:noFill/>
        </p:spPr>
        <p:txBody>
          <a:bodyPr lIns="72000" rIns="72000" anchor="t">
            <a:normAutofit/>
          </a:bodyPr>
          <a:lstStyle>
            <a:lvl1pPr marL="0" indent="0" algn="ctr">
              <a:buNone/>
              <a:defRPr sz="900" b="0" i="0">
                <a:latin typeface="Neue Haas Grotesk Text Pro" panose="020B0504020202020204" pitchFamily="34" charset="77"/>
              </a:defRPr>
            </a:lvl1pPr>
          </a:lstStyle>
          <a:p>
            <a:r>
              <a:rPr lang="da-DK"/>
              <a:t>Ikon</a:t>
            </a:r>
          </a:p>
        </p:txBody>
      </p:sp>
      <p:sp>
        <p:nvSpPr>
          <p:cNvPr id="24" name="Pladsholder til tekst 3">
            <a:extLst>
              <a:ext uri="{FF2B5EF4-FFF2-40B4-BE49-F238E27FC236}">
                <a16:creationId xmlns:a16="http://schemas.microsoft.com/office/drawing/2014/main" id="{DF32EA48-CFEB-7541-DF41-17413F5F7203}"/>
              </a:ext>
            </a:extLst>
          </p:cNvPr>
          <p:cNvSpPr>
            <a:spLocks noGrp="1"/>
          </p:cNvSpPr>
          <p:nvPr>
            <p:ph type="body" sz="quarter" idx="33"/>
          </p:nvPr>
        </p:nvSpPr>
        <p:spPr>
          <a:xfrm>
            <a:off x="3972759" y="2067694"/>
            <a:ext cx="1620000" cy="144413"/>
          </a:xfrm>
        </p:spPr>
        <p:txBody>
          <a:bodyPr rIns="0" anchor="b"/>
          <a:lstStyle>
            <a:lvl1pPr marL="0" indent="0" algn="l">
              <a:buNone/>
              <a:defRPr sz="900" b="1" i="0" kern="0" baseline="0">
                <a:solidFill>
                  <a:schemeClr val="tx1"/>
                </a:solidFill>
                <a:latin typeface="Neue Haas Grotesk Text Pro" panose="020B0504020202020204" pitchFamily="34" charset="77"/>
              </a:defRPr>
            </a:lvl1pPr>
          </a:lstStyle>
          <a:p>
            <a:pPr lvl="0"/>
            <a:r>
              <a:rPr lang="da-DK"/>
              <a:t>Klik for at redigere teksttypografierne i masteren</a:t>
            </a:r>
          </a:p>
        </p:txBody>
      </p:sp>
      <p:sp>
        <p:nvSpPr>
          <p:cNvPr id="25" name="Pladsholder til tekst 3">
            <a:extLst>
              <a:ext uri="{FF2B5EF4-FFF2-40B4-BE49-F238E27FC236}">
                <a16:creationId xmlns:a16="http://schemas.microsoft.com/office/drawing/2014/main" id="{BC296128-C74C-B849-4B94-5A9AF8B0C46D}"/>
              </a:ext>
            </a:extLst>
          </p:cNvPr>
          <p:cNvSpPr>
            <a:spLocks noGrp="1"/>
          </p:cNvSpPr>
          <p:nvPr>
            <p:ph type="body" sz="quarter" idx="34"/>
          </p:nvPr>
        </p:nvSpPr>
        <p:spPr>
          <a:xfrm>
            <a:off x="3972759" y="2212107"/>
            <a:ext cx="1620000" cy="432047"/>
          </a:xfrm>
        </p:spPr>
        <p:txBody>
          <a:bodyPr rIns="0" anchor="t"/>
          <a:lstStyle>
            <a:lvl1pPr marL="0" indent="0" algn="l">
              <a:buNone/>
              <a:defRPr sz="700" b="0" i="0" kern="0" baseline="0">
                <a:solidFill>
                  <a:schemeClr val="tx1"/>
                </a:solidFill>
                <a:latin typeface="Neue Haas Grotesk Text Pro" panose="020B0504020202020204" pitchFamily="34" charset="77"/>
              </a:defRPr>
            </a:lvl1pPr>
          </a:lstStyle>
          <a:p>
            <a:pPr lvl="0"/>
            <a:r>
              <a:rPr lang="da-DK"/>
              <a:t>Klik for at redigere teksttypografierne i masteren</a:t>
            </a:r>
          </a:p>
        </p:txBody>
      </p:sp>
      <p:sp>
        <p:nvSpPr>
          <p:cNvPr id="26" name="Pladsholder til billede 5">
            <a:extLst>
              <a:ext uri="{FF2B5EF4-FFF2-40B4-BE49-F238E27FC236}">
                <a16:creationId xmlns:a16="http://schemas.microsoft.com/office/drawing/2014/main" id="{81411030-890F-68B2-7EFD-FF089B833B7E}"/>
              </a:ext>
            </a:extLst>
          </p:cNvPr>
          <p:cNvSpPr>
            <a:spLocks noGrp="1" noChangeAspect="1"/>
          </p:cNvSpPr>
          <p:nvPr>
            <p:ph type="pic" sz="quarter" idx="35" hasCustomPrompt="1"/>
          </p:nvPr>
        </p:nvSpPr>
        <p:spPr>
          <a:xfrm>
            <a:off x="3528130" y="3003402"/>
            <a:ext cx="288000" cy="288000"/>
          </a:xfrm>
          <a:noFill/>
        </p:spPr>
        <p:txBody>
          <a:bodyPr lIns="72000" rIns="72000" anchor="t">
            <a:normAutofit/>
          </a:bodyPr>
          <a:lstStyle>
            <a:lvl1pPr marL="0" indent="0" algn="ctr">
              <a:buNone/>
              <a:defRPr sz="900" b="0" i="0">
                <a:latin typeface="Neue Haas Grotesk Text Pro" panose="020B0504020202020204" pitchFamily="34" charset="77"/>
              </a:defRPr>
            </a:lvl1pPr>
          </a:lstStyle>
          <a:p>
            <a:r>
              <a:rPr lang="da-DK"/>
              <a:t>Ikon</a:t>
            </a:r>
          </a:p>
        </p:txBody>
      </p:sp>
      <p:sp>
        <p:nvSpPr>
          <p:cNvPr id="27" name="Pladsholder til tekst 3">
            <a:extLst>
              <a:ext uri="{FF2B5EF4-FFF2-40B4-BE49-F238E27FC236}">
                <a16:creationId xmlns:a16="http://schemas.microsoft.com/office/drawing/2014/main" id="{567FC3D7-2F98-125A-D24C-B2658BB02983}"/>
              </a:ext>
            </a:extLst>
          </p:cNvPr>
          <p:cNvSpPr>
            <a:spLocks noGrp="1"/>
          </p:cNvSpPr>
          <p:nvPr>
            <p:ph type="body" sz="quarter" idx="36"/>
          </p:nvPr>
        </p:nvSpPr>
        <p:spPr>
          <a:xfrm>
            <a:off x="3972759" y="3003402"/>
            <a:ext cx="1620000" cy="144413"/>
          </a:xfrm>
        </p:spPr>
        <p:txBody>
          <a:bodyPr rIns="0" anchor="b"/>
          <a:lstStyle>
            <a:lvl1pPr marL="0" indent="0" algn="l">
              <a:buNone/>
              <a:defRPr sz="900" b="1" i="0" kern="0" baseline="0">
                <a:solidFill>
                  <a:schemeClr val="tx1"/>
                </a:solidFill>
                <a:latin typeface="Neue Haas Grotesk Text Pro" panose="020B0504020202020204" pitchFamily="34" charset="77"/>
              </a:defRPr>
            </a:lvl1pPr>
          </a:lstStyle>
          <a:p>
            <a:pPr lvl="0"/>
            <a:r>
              <a:rPr lang="da-DK"/>
              <a:t>Klik for at redigere teksttypografierne i masteren</a:t>
            </a:r>
          </a:p>
        </p:txBody>
      </p:sp>
      <p:sp>
        <p:nvSpPr>
          <p:cNvPr id="28" name="Pladsholder til tekst 3">
            <a:extLst>
              <a:ext uri="{FF2B5EF4-FFF2-40B4-BE49-F238E27FC236}">
                <a16:creationId xmlns:a16="http://schemas.microsoft.com/office/drawing/2014/main" id="{88BC5081-ABED-3724-55CF-EBFD77504F1D}"/>
              </a:ext>
            </a:extLst>
          </p:cNvPr>
          <p:cNvSpPr>
            <a:spLocks noGrp="1"/>
          </p:cNvSpPr>
          <p:nvPr>
            <p:ph type="body" sz="quarter" idx="37"/>
          </p:nvPr>
        </p:nvSpPr>
        <p:spPr>
          <a:xfrm>
            <a:off x="3972759" y="3147815"/>
            <a:ext cx="1620000" cy="432047"/>
          </a:xfrm>
        </p:spPr>
        <p:txBody>
          <a:bodyPr rIns="0" anchor="t"/>
          <a:lstStyle>
            <a:lvl1pPr marL="0" indent="0" algn="l">
              <a:buNone/>
              <a:defRPr sz="700" b="0" i="0" kern="0" baseline="0">
                <a:solidFill>
                  <a:schemeClr val="tx1"/>
                </a:solidFill>
                <a:latin typeface="Neue Haas Grotesk Text Pro" panose="020B0504020202020204" pitchFamily="34" charset="77"/>
              </a:defRPr>
            </a:lvl1pPr>
          </a:lstStyle>
          <a:p>
            <a:pPr lvl="0"/>
            <a:r>
              <a:rPr lang="da-DK"/>
              <a:t>Klik for at redigere teksttypografierne i masteren</a:t>
            </a:r>
          </a:p>
        </p:txBody>
      </p:sp>
      <p:sp>
        <p:nvSpPr>
          <p:cNvPr id="11" name="Titel 1">
            <a:extLst>
              <a:ext uri="{FF2B5EF4-FFF2-40B4-BE49-F238E27FC236}">
                <a16:creationId xmlns:a16="http://schemas.microsoft.com/office/drawing/2014/main" id="{4492E851-BE7C-081C-4EAF-60E653B135E9}"/>
              </a:ext>
            </a:extLst>
          </p:cNvPr>
          <p:cNvSpPr>
            <a:spLocks noGrp="1"/>
          </p:cNvSpPr>
          <p:nvPr>
            <p:ph type="title"/>
          </p:nvPr>
        </p:nvSpPr>
        <p:spPr>
          <a:xfrm>
            <a:off x="1009650" y="951222"/>
            <a:ext cx="2991910" cy="828838"/>
          </a:xfrm>
        </p:spPr>
        <p:txBody>
          <a:bodyPr/>
          <a:lstStyle/>
          <a:p>
            <a:r>
              <a:rPr lang="da-DK"/>
              <a:t>Klik for at redigere titeltypografien i masteren</a:t>
            </a:r>
            <a:endParaRPr lang="en-GB"/>
          </a:p>
        </p:txBody>
      </p:sp>
      <p:sp>
        <p:nvSpPr>
          <p:cNvPr id="12" name="Pladsholder til tekst 5">
            <a:extLst>
              <a:ext uri="{FF2B5EF4-FFF2-40B4-BE49-F238E27FC236}">
                <a16:creationId xmlns:a16="http://schemas.microsoft.com/office/drawing/2014/main" id="{E5BAADCD-CC86-812F-5FEB-3CC9C1204691}"/>
              </a:ext>
            </a:extLst>
          </p:cNvPr>
          <p:cNvSpPr>
            <a:spLocks noGrp="1"/>
          </p:cNvSpPr>
          <p:nvPr>
            <p:ph type="body" sz="quarter" idx="11"/>
          </p:nvPr>
        </p:nvSpPr>
        <p:spPr>
          <a:xfrm>
            <a:off x="1009779" y="735323"/>
            <a:ext cx="2992548" cy="144462"/>
          </a:xfrm>
        </p:spPr>
        <p:txBody>
          <a:bodyPr vert="horz" lIns="14400" tIns="0" rIns="0" bIns="0" rtlCol="0">
            <a:noAutofit/>
          </a:bodyPr>
          <a:lstStyle>
            <a:lvl1pPr marL="0" indent="0">
              <a:buNone/>
              <a:defRPr lang="en-GB" sz="900" cap="all" dirty="0">
                <a:solidFill>
                  <a:srgbClr val="878787"/>
                </a:solidFill>
                <a:latin typeface="Neue Haas Grotesk Text Pro" panose="020B0504020202020204" pitchFamily="34" charset="77"/>
              </a:defRPr>
            </a:lvl1pPr>
          </a:lstStyle>
          <a:p>
            <a:pPr marL="171450" lvl="0" indent="-171450"/>
            <a:r>
              <a:rPr lang="da-DK"/>
              <a:t>Klik for at redigere teksttypografierne i masteren</a:t>
            </a:r>
          </a:p>
        </p:txBody>
      </p:sp>
    </p:spTree>
    <p:extLst>
      <p:ext uri="{BB962C8B-B14F-4D97-AF65-F5344CB8AC3E}">
        <p14:creationId xmlns:p14="http://schemas.microsoft.com/office/powerpoint/2010/main" val="54413513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Portrætter (2)">
    <p:spTree>
      <p:nvGrpSpPr>
        <p:cNvPr id="1" name=""/>
        <p:cNvGrpSpPr/>
        <p:nvPr/>
      </p:nvGrpSpPr>
      <p:grpSpPr>
        <a:xfrm>
          <a:off x="0" y="0"/>
          <a:ext cx="0" cy="0"/>
          <a:chOff x="0" y="0"/>
          <a:chExt cx="0" cy="0"/>
        </a:xfrm>
      </p:grpSpPr>
      <p:sp>
        <p:nvSpPr>
          <p:cNvPr id="3" name="Pladsholder til billede 5">
            <a:extLst>
              <a:ext uri="{FF2B5EF4-FFF2-40B4-BE49-F238E27FC236}">
                <a16:creationId xmlns:a16="http://schemas.microsoft.com/office/drawing/2014/main" id="{070C87B3-473D-BAA3-B871-825DD0DF37A4}"/>
              </a:ext>
            </a:extLst>
          </p:cNvPr>
          <p:cNvSpPr>
            <a:spLocks noGrp="1" noChangeAspect="1"/>
          </p:cNvSpPr>
          <p:nvPr>
            <p:ph type="pic" sz="quarter" idx="10"/>
          </p:nvPr>
        </p:nvSpPr>
        <p:spPr>
          <a:xfrm>
            <a:off x="1417027" y="1714038"/>
            <a:ext cx="1145744" cy="1145744"/>
          </a:xfrm>
          <a:prstGeom prst="rect">
            <a:avLst/>
          </a:prstGeom>
          <a:noFill/>
        </p:spPr>
        <p:txBody>
          <a:bodyPr lIns="72000" rIns="72000" anchor="t">
            <a:normAutofit/>
          </a:bodyPr>
          <a:lstStyle>
            <a:lvl1pPr marL="0" indent="0" algn="ctr">
              <a:buNone/>
              <a:defRPr sz="900" b="0" i="0">
                <a:latin typeface="Neue Haas Grotesk Text Pro" panose="020B0504020202020204" pitchFamily="34" charset="77"/>
              </a:defRPr>
            </a:lvl1pPr>
          </a:lstStyle>
          <a:p>
            <a:r>
              <a:rPr lang="da-DK"/>
              <a:t>Klik på ikonet for at tilføje et billede</a:t>
            </a:r>
          </a:p>
        </p:txBody>
      </p:sp>
      <p:sp>
        <p:nvSpPr>
          <p:cNvPr id="4" name="Pladsholder til tekst 3">
            <a:extLst>
              <a:ext uri="{FF2B5EF4-FFF2-40B4-BE49-F238E27FC236}">
                <a16:creationId xmlns:a16="http://schemas.microsoft.com/office/drawing/2014/main" id="{C2EDAD55-A7F4-5B25-A8DC-F70270CD0480}"/>
              </a:ext>
            </a:extLst>
          </p:cNvPr>
          <p:cNvSpPr>
            <a:spLocks noGrp="1"/>
          </p:cNvSpPr>
          <p:nvPr>
            <p:ph type="body" sz="quarter" idx="15" hasCustomPrompt="1"/>
          </p:nvPr>
        </p:nvSpPr>
        <p:spPr>
          <a:xfrm>
            <a:off x="2719400" y="1720140"/>
            <a:ext cx="1620000" cy="144413"/>
          </a:xfrm>
        </p:spPr>
        <p:txBody>
          <a:bodyPr rIns="0" anchor="t"/>
          <a:lstStyle>
            <a:lvl1pPr marL="0" indent="0" algn="l">
              <a:buNone/>
              <a:defRPr sz="1000" b="1" i="0" kern="0" baseline="0">
                <a:solidFill>
                  <a:schemeClr val="tx1"/>
                </a:solidFill>
                <a:latin typeface="Neue Haas Grotesk Text Pro" panose="020B0504020202020204" pitchFamily="34" charset="77"/>
              </a:defRPr>
            </a:lvl1pPr>
          </a:lstStyle>
          <a:p>
            <a:pPr lvl="0"/>
            <a:r>
              <a:rPr lang="da-DK"/>
              <a:t>Fornavn</a:t>
            </a:r>
          </a:p>
        </p:txBody>
      </p:sp>
      <p:sp>
        <p:nvSpPr>
          <p:cNvPr id="5" name="Pladsholder til tekst 3">
            <a:extLst>
              <a:ext uri="{FF2B5EF4-FFF2-40B4-BE49-F238E27FC236}">
                <a16:creationId xmlns:a16="http://schemas.microsoft.com/office/drawing/2014/main" id="{BE721C77-7419-9D0B-B82F-06496C42C3FA}"/>
              </a:ext>
            </a:extLst>
          </p:cNvPr>
          <p:cNvSpPr>
            <a:spLocks noGrp="1"/>
          </p:cNvSpPr>
          <p:nvPr>
            <p:ph type="body" sz="quarter" idx="19"/>
          </p:nvPr>
        </p:nvSpPr>
        <p:spPr>
          <a:xfrm>
            <a:off x="2719400" y="2067694"/>
            <a:ext cx="1620000" cy="705721"/>
          </a:xfrm>
        </p:spPr>
        <p:txBody>
          <a:bodyPr rIns="0" anchor="t"/>
          <a:lstStyle>
            <a:lvl1pPr marL="0" indent="0" algn="l">
              <a:buNone/>
              <a:defRPr sz="700" b="0" i="0" kern="0" baseline="0">
                <a:solidFill>
                  <a:schemeClr val="tx1"/>
                </a:solidFill>
                <a:latin typeface="Neue Haas Grotesk Text Pro" panose="020B0504020202020204" pitchFamily="34" charset="77"/>
              </a:defRPr>
            </a:lvl1pPr>
          </a:lstStyle>
          <a:p>
            <a:pPr lvl="0"/>
            <a:r>
              <a:rPr lang="da-DK"/>
              <a:t>Klik for at redigere teksttypografierne i masteren</a:t>
            </a:r>
          </a:p>
        </p:txBody>
      </p:sp>
      <p:sp>
        <p:nvSpPr>
          <p:cNvPr id="6" name="Pladsholder til tekst 3">
            <a:extLst>
              <a:ext uri="{FF2B5EF4-FFF2-40B4-BE49-F238E27FC236}">
                <a16:creationId xmlns:a16="http://schemas.microsoft.com/office/drawing/2014/main" id="{6440A9A6-1676-EB07-0143-78F08C58E9D7}"/>
              </a:ext>
            </a:extLst>
          </p:cNvPr>
          <p:cNvSpPr>
            <a:spLocks noGrp="1"/>
          </p:cNvSpPr>
          <p:nvPr>
            <p:ph type="body" sz="quarter" idx="20" hasCustomPrompt="1"/>
          </p:nvPr>
        </p:nvSpPr>
        <p:spPr>
          <a:xfrm>
            <a:off x="2719400" y="1868823"/>
            <a:ext cx="1620000" cy="144413"/>
          </a:xfrm>
        </p:spPr>
        <p:txBody>
          <a:bodyPr rIns="0" anchor="t"/>
          <a:lstStyle>
            <a:lvl1pPr marL="0" indent="0" algn="l">
              <a:buNone/>
              <a:defRPr sz="1000" b="1" i="0" kern="0" baseline="0">
                <a:solidFill>
                  <a:schemeClr val="tx1"/>
                </a:solidFill>
                <a:latin typeface="Neue Haas Grotesk Text Pro" panose="020B0504020202020204" pitchFamily="34" charset="77"/>
              </a:defRPr>
            </a:lvl1pPr>
          </a:lstStyle>
          <a:p>
            <a:pPr lvl="0"/>
            <a:r>
              <a:rPr lang="da-DK"/>
              <a:t>Efternavn</a:t>
            </a:r>
          </a:p>
        </p:txBody>
      </p:sp>
      <p:sp>
        <p:nvSpPr>
          <p:cNvPr id="7" name="Pladsholder til billede 5">
            <a:extLst>
              <a:ext uri="{FF2B5EF4-FFF2-40B4-BE49-F238E27FC236}">
                <a16:creationId xmlns:a16="http://schemas.microsoft.com/office/drawing/2014/main" id="{482A5E1A-5D6D-EBC8-CAED-2066E631A837}"/>
              </a:ext>
            </a:extLst>
          </p:cNvPr>
          <p:cNvSpPr>
            <a:spLocks noGrp="1" noChangeAspect="1"/>
          </p:cNvSpPr>
          <p:nvPr>
            <p:ph type="pic" sz="quarter" idx="21"/>
          </p:nvPr>
        </p:nvSpPr>
        <p:spPr>
          <a:xfrm>
            <a:off x="4607587" y="1714038"/>
            <a:ext cx="1145744" cy="1145744"/>
          </a:xfrm>
          <a:prstGeom prst="rect">
            <a:avLst/>
          </a:prstGeom>
          <a:noFill/>
        </p:spPr>
        <p:txBody>
          <a:bodyPr lIns="72000" rIns="72000" anchor="t">
            <a:normAutofit/>
          </a:bodyPr>
          <a:lstStyle>
            <a:lvl1pPr marL="0" indent="0" algn="ctr">
              <a:buNone/>
              <a:defRPr sz="900" b="0" i="0">
                <a:latin typeface="Neue Haas Grotesk Text Pro" panose="020B0504020202020204" pitchFamily="34" charset="77"/>
              </a:defRPr>
            </a:lvl1pPr>
          </a:lstStyle>
          <a:p>
            <a:r>
              <a:rPr lang="da-DK"/>
              <a:t>Klik på ikonet for at tilføje et billede</a:t>
            </a:r>
          </a:p>
        </p:txBody>
      </p:sp>
      <p:sp>
        <p:nvSpPr>
          <p:cNvPr id="8" name="Pladsholder til tekst 3">
            <a:extLst>
              <a:ext uri="{FF2B5EF4-FFF2-40B4-BE49-F238E27FC236}">
                <a16:creationId xmlns:a16="http://schemas.microsoft.com/office/drawing/2014/main" id="{8CB47331-95D8-D802-D5E6-BCBBBEDA86D9}"/>
              </a:ext>
            </a:extLst>
          </p:cNvPr>
          <p:cNvSpPr>
            <a:spLocks noGrp="1"/>
          </p:cNvSpPr>
          <p:nvPr>
            <p:ph type="body" sz="quarter" idx="22" hasCustomPrompt="1"/>
          </p:nvPr>
        </p:nvSpPr>
        <p:spPr>
          <a:xfrm>
            <a:off x="5909960" y="1720140"/>
            <a:ext cx="1620000" cy="144413"/>
          </a:xfrm>
        </p:spPr>
        <p:txBody>
          <a:bodyPr rIns="0" anchor="t"/>
          <a:lstStyle>
            <a:lvl1pPr marL="0" indent="0" algn="l">
              <a:buNone/>
              <a:defRPr sz="1000" b="1" i="0" kern="0" baseline="0">
                <a:solidFill>
                  <a:schemeClr val="tx1"/>
                </a:solidFill>
                <a:latin typeface="Neue Haas Grotesk Text Pro" panose="020B0504020202020204" pitchFamily="34" charset="77"/>
              </a:defRPr>
            </a:lvl1pPr>
          </a:lstStyle>
          <a:p>
            <a:pPr lvl="0"/>
            <a:r>
              <a:rPr lang="da-DK"/>
              <a:t>Fornavn</a:t>
            </a:r>
          </a:p>
        </p:txBody>
      </p:sp>
      <p:sp>
        <p:nvSpPr>
          <p:cNvPr id="9" name="Pladsholder til tekst 3">
            <a:extLst>
              <a:ext uri="{FF2B5EF4-FFF2-40B4-BE49-F238E27FC236}">
                <a16:creationId xmlns:a16="http://schemas.microsoft.com/office/drawing/2014/main" id="{CE4890B4-ABA5-E0C8-F125-E7DB211380DD}"/>
              </a:ext>
            </a:extLst>
          </p:cNvPr>
          <p:cNvSpPr>
            <a:spLocks noGrp="1"/>
          </p:cNvSpPr>
          <p:nvPr>
            <p:ph type="body" sz="quarter" idx="23"/>
          </p:nvPr>
        </p:nvSpPr>
        <p:spPr>
          <a:xfrm>
            <a:off x="5909960" y="2067694"/>
            <a:ext cx="1620000" cy="705721"/>
          </a:xfrm>
        </p:spPr>
        <p:txBody>
          <a:bodyPr rIns="0" anchor="t"/>
          <a:lstStyle>
            <a:lvl1pPr marL="0" indent="0" algn="l">
              <a:buNone/>
              <a:defRPr sz="700" b="0" i="0" kern="0" baseline="0">
                <a:solidFill>
                  <a:schemeClr val="tx1"/>
                </a:solidFill>
                <a:latin typeface="Neue Haas Grotesk Text Pro" panose="020B0504020202020204" pitchFamily="34" charset="77"/>
              </a:defRPr>
            </a:lvl1pPr>
          </a:lstStyle>
          <a:p>
            <a:pPr lvl="0"/>
            <a:r>
              <a:rPr lang="da-DK"/>
              <a:t>Klik for at redigere teksttypografierne i masteren</a:t>
            </a:r>
          </a:p>
        </p:txBody>
      </p:sp>
      <p:sp>
        <p:nvSpPr>
          <p:cNvPr id="10" name="Pladsholder til tekst 3">
            <a:extLst>
              <a:ext uri="{FF2B5EF4-FFF2-40B4-BE49-F238E27FC236}">
                <a16:creationId xmlns:a16="http://schemas.microsoft.com/office/drawing/2014/main" id="{D4216E8E-D5DE-C9A9-D7B7-AEF2AF54B1CB}"/>
              </a:ext>
            </a:extLst>
          </p:cNvPr>
          <p:cNvSpPr>
            <a:spLocks noGrp="1"/>
          </p:cNvSpPr>
          <p:nvPr>
            <p:ph type="body" sz="quarter" idx="24" hasCustomPrompt="1"/>
          </p:nvPr>
        </p:nvSpPr>
        <p:spPr>
          <a:xfrm>
            <a:off x="5909960" y="1868823"/>
            <a:ext cx="1620000" cy="144413"/>
          </a:xfrm>
        </p:spPr>
        <p:txBody>
          <a:bodyPr rIns="0" anchor="t"/>
          <a:lstStyle>
            <a:lvl1pPr marL="0" indent="0" algn="l">
              <a:buNone/>
              <a:defRPr sz="1000" b="1" i="0" kern="0" baseline="0">
                <a:solidFill>
                  <a:schemeClr val="tx1"/>
                </a:solidFill>
                <a:latin typeface="Neue Haas Grotesk Text Pro" panose="020B0504020202020204" pitchFamily="34" charset="77"/>
              </a:defRPr>
            </a:lvl1pPr>
          </a:lstStyle>
          <a:p>
            <a:pPr lvl="0"/>
            <a:r>
              <a:rPr lang="da-DK"/>
              <a:t>Efternavn</a:t>
            </a:r>
          </a:p>
        </p:txBody>
      </p:sp>
    </p:spTree>
    <p:extLst>
      <p:ext uri="{BB962C8B-B14F-4D97-AF65-F5344CB8AC3E}">
        <p14:creationId xmlns:p14="http://schemas.microsoft.com/office/powerpoint/2010/main" val="26538538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Portrætter (4)">
    <p:spTree>
      <p:nvGrpSpPr>
        <p:cNvPr id="1" name=""/>
        <p:cNvGrpSpPr/>
        <p:nvPr/>
      </p:nvGrpSpPr>
      <p:grpSpPr>
        <a:xfrm>
          <a:off x="0" y="0"/>
          <a:ext cx="0" cy="0"/>
          <a:chOff x="0" y="0"/>
          <a:chExt cx="0" cy="0"/>
        </a:xfrm>
      </p:grpSpPr>
      <p:sp>
        <p:nvSpPr>
          <p:cNvPr id="3" name="Pladsholder til billede 5">
            <a:extLst>
              <a:ext uri="{FF2B5EF4-FFF2-40B4-BE49-F238E27FC236}">
                <a16:creationId xmlns:a16="http://schemas.microsoft.com/office/drawing/2014/main" id="{070C87B3-473D-BAA3-B871-825DD0DF37A4}"/>
              </a:ext>
            </a:extLst>
          </p:cNvPr>
          <p:cNvSpPr>
            <a:spLocks noGrp="1" noChangeAspect="1"/>
          </p:cNvSpPr>
          <p:nvPr>
            <p:ph type="pic" sz="quarter" idx="10"/>
          </p:nvPr>
        </p:nvSpPr>
        <p:spPr>
          <a:xfrm>
            <a:off x="1417027" y="1059582"/>
            <a:ext cx="1145744" cy="1145744"/>
          </a:xfrm>
          <a:prstGeom prst="rect">
            <a:avLst/>
          </a:prstGeom>
          <a:noFill/>
        </p:spPr>
        <p:txBody>
          <a:bodyPr lIns="72000" rIns="72000" anchor="t">
            <a:normAutofit/>
          </a:bodyPr>
          <a:lstStyle>
            <a:lvl1pPr marL="0" indent="0" algn="ctr">
              <a:buNone/>
              <a:defRPr sz="900" b="0" i="0">
                <a:latin typeface="Neue Haas Grotesk Text Pro" panose="020B0504020202020204" pitchFamily="34" charset="77"/>
              </a:defRPr>
            </a:lvl1pPr>
          </a:lstStyle>
          <a:p>
            <a:r>
              <a:rPr lang="da-DK"/>
              <a:t>Klik på ikonet for at tilføje et billede</a:t>
            </a:r>
          </a:p>
        </p:txBody>
      </p:sp>
      <p:sp>
        <p:nvSpPr>
          <p:cNvPr id="4" name="Pladsholder til tekst 3">
            <a:extLst>
              <a:ext uri="{FF2B5EF4-FFF2-40B4-BE49-F238E27FC236}">
                <a16:creationId xmlns:a16="http://schemas.microsoft.com/office/drawing/2014/main" id="{C2EDAD55-A7F4-5B25-A8DC-F70270CD0480}"/>
              </a:ext>
            </a:extLst>
          </p:cNvPr>
          <p:cNvSpPr>
            <a:spLocks noGrp="1"/>
          </p:cNvSpPr>
          <p:nvPr>
            <p:ph type="body" sz="quarter" idx="15" hasCustomPrompt="1"/>
          </p:nvPr>
        </p:nvSpPr>
        <p:spPr>
          <a:xfrm>
            <a:off x="2719400" y="1065684"/>
            <a:ext cx="1620000" cy="144413"/>
          </a:xfrm>
        </p:spPr>
        <p:txBody>
          <a:bodyPr rIns="0" anchor="t"/>
          <a:lstStyle>
            <a:lvl1pPr marL="0" indent="0" algn="l">
              <a:buNone/>
              <a:defRPr sz="1000" b="1" i="0" kern="0" baseline="0">
                <a:solidFill>
                  <a:schemeClr val="tx1"/>
                </a:solidFill>
                <a:latin typeface="Neue Haas Grotesk Text Pro" panose="020B0504020202020204" pitchFamily="34" charset="77"/>
              </a:defRPr>
            </a:lvl1pPr>
          </a:lstStyle>
          <a:p>
            <a:pPr lvl="0"/>
            <a:r>
              <a:rPr lang="da-DK"/>
              <a:t>Fornavn</a:t>
            </a:r>
          </a:p>
        </p:txBody>
      </p:sp>
      <p:sp>
        <p:nvSpPr>
          <p:cNvPr id="5" name="Pladsholder til tekst 3">
            <a:extLst>
              <a:ext uri="{FF2B5EF4-FFF2-40B4-BE49-F238E27FC236}">
                <a16:creationId xmlns:a16="http://schemas.microsoft.com/office/drawing/2014/main" id="{BE721C77-7419-9D0B-B82F-06496C42C3FA}"/>
              </a:ext>
            </a:extLst>
          </p:cNvPr>
          <p:cNvSpPr>
            <a:spLocks noGrp="1"/>
          </p:cNvSpPr>
          <p:nvPr>
            <p:ph type="body" sz="quarter" idx="19"/>
          </p:nvPr>
        </p:nvSpPr>
        <p:spPr>
          <a:xfrm>
            <a:off x="2719400" y="1413238"/>
            <a:ext cx="1620000" cy="705721"/>
          </a:xfrm>
        </p:spPr>
        <p:txBody>
          <a:bodyPr rIns="0" anchor="t"/>
          <a:lstStyle>
            <a:lvl1pPr marL="0" indent="0" algn="l">
              <a:buNone/>
              <a:defRPr sz="700" b="0" i="0" kern="0" baseline="0">
                <a:solidFill>
                  <a:schemeClr val="tx1"/>
                </a:solidFill>
                <a:latin typeface="Neue Haas Grotesk Text Pro" panose="020B0504020202020204" pitchFamily="34" charset="77"/>
              </a:defRPr>
            </a:lvl1pPr>
          </a:lstStyle>
          <a:p>
            <a:pPr lvl="0"/>
            <a:r>
              <a:rPr lang="da-DK"/>
              <a:t>Klik for at redigere teksttypografierne i masteren</a:t>
            </a:r>
          </a:p>
        </p:txBody>
      </p:sp>
      <p:sp>
        <p:nvSpPr>
          <p:cNvPr id="6" name="Pladsholder til tekst 3">
            <a:extLst>
              <a:ext uri="{FF2B5EF4-FFF2-40B4-BE49-F238E27FC236}">
                <a16:creationId xmlns:a16="http://schemas.microsoft.com/office/drawing/2014/main" id="{6440A9A6-1676-EB07-0143-78F08C58E9D7}"/>
              </a:ext>
            </a:extLst>
          </p:cNvPr>
          <p:cNvSpPr>
            <a:spLocks noGrp="1"/>
          </p:cNvSpPr>
          <p:nvPr>
            <p:ph type="body" sz="quarter" idx="20" hasCustomPrompt="1"/>
          </p:nvPr>
        </p:nvSpPr>
        <p:spPr>
          <a:xfrm>
            <a:off x="2719400" y="1214367"/>
            <a:ext cx="1620000" cy="144413"/>
          </a:xfrm>
        </p:spPr>
        <p:txBody>
          <a:bodyPr rIns="0" anchor="t"/>
          <a:lstStyle>
            <a:lvl1pPr marL="0" indent="0" algn="l">
              <a:buNone/>
              <a:defRPr sz="1000" b="1" i="0" kern="0" baseline="0">
                <a:solidFill>
                  <a:schemeClr val="tx1"/>
                </a:solidFill>
                <a:latin typeface="Neue Haas Grotesk Text Pro" panose="020B0504020202020204" pitchFamily="34" charset="77"/>
              </a:defRPr>
            </a:lvl1pPr>
          </a:lstStyle>
          <a:p>
            <a:pPr lvl="0"/>
            <a:r>
              <a:rPr lang="da-DK"/>
              <a:t>Efternavn</a:t>
            </a:r>
          </a:p>
        </p:txBody>
      </p:sp>
      <p:sp>
        <p:nvSpPr>
          <p:cNvPr id="7" name="Pladsholder til billede 5">
            <a:extLst>
              <a:ext uri="{FF2B5EF4-FFF2-40B4-BE49-F238E27FC236}">
                <a16:creationId xmlns:a16="http://schemas.microsoft.com/office/drawing/2014/main" id="{482A5E1A-5D6D-EBC8-CAED-2066E631A837}"/>
              </a:ext>
            </a:extLst>
          </p:cNvPr>
          <p:cNvSpPr>
            <a:spLocks noGrp="1" noChangeAspect="1"/>
          </p:cNvSpPr>
          <p:nvPr>
            <p:ph type="pic" sz="quarter" idx="21"/>
          </p:nvPr>
        </p:nvSpPr>
        <p:spPr>
          <a:xfrm>
            <a:off x="4607587" y="1059582"/>
            <a:ext cx="1145744" cy="1145744"/>
          </a:xfrm>
          <a:prstGeom prst="rect">
            <a:avLst/>
          </a:prstGeom>
          <a:noFill/>
        </p:spPr>
        <p:txBody>
          <a:bodyPr lIns="72000" rIns="72000" anchor="t">
            <a:normAutofit/>
          </a:bodyPr>
          <a:lstStyle>
            <a:lvl1pPr marL="0" indent="0" algn="ctr">
              <a:buNone/>
              <a:defRPr sz="900" b="0" i="0">
                <a:latin typeface="Neue Haas Grotesk Text Pro" panose="020B0504020202020204" pitchFamily="34" charset="77"/>
              </a:defRPr>
            </a:lvl1pPr>
          </a:lstStyle>
          <a:p>
            <a:r>
              <a:rPr lang="da-DK"/>
              <a:t>Klik på ikonet for at tilføje et billede</a:t>
            </a:r>
          </a:p>
        </p:txBody>
      </p:sp>
      <p:sp>
        <p:nvSpPr>
          <p:cNvPr id="8" name="Pladsholder til tekst 3">
            <a:extLst>
              <a:ext uri="{FF2B5EF4-FFF2-40B4-BE49-F238E27FC236}">
                <a16:creationId xmlns:a16="http://schemas.microsoft.com/office/drawing/2014/main" id="{8CB47331-95D8-D802-D5E6-BCBBBEDA86D9}"/>
              </a:ext>
            </a:extLst>
          </p:cNvPr>
          <p:cNvSpPr>
            <a:spLocks noGrp="1"/>
          </p:cNvSpPr>
          <p:nvPr>
            <p:ph type="body" sz="quarter" idx="22" hasCustomPrompt="1"/>
          </p:nvPr>
        </p:nvSpPr>
        <p:spPr>
          <a:xfrm>
            <a:off x="5909960" y="1065684"/>
            <a:ext cx="1620000" cy="144413"/>
          </a:xfrm>
        </p:spPr>
        <p:txBody>
          <a:bodyPr rIns="0" anchor="t"/>
          <a:lstStyle>
            <a:lvl1pPr marL="0" indent="0" algn="l">
              <a:buNone/>
              <a:defRPr sz="1000" b="1" i="0" kern="0" baseline="0">
                <a:solidFill>
                  <a:schemeClr val="tx1"/>
                </a:solidFill>
                <a:latin typeface="Neue Haas Grotesk Text Pro" panose="020B0504020202020204" pitchFamily="34" charset="77"/>
              </a:defRPr>
            </a:lvl1pPr>
          </a:lstStyle>
          <a:p>
            <a:pPr lvl="0"/>
            <a:r>
              <a:rPr lang="da-DK"/>
              <a:t>Fornavn</a:t>
            </a:r>
          </a:p>
        </p:txBody>
      </p:sp>
      <p:sp>
        <p:nvSpPr>
          <p:cNvPr id="9" name="Pladsholder til tekst 3">
            <a:extLst>
              <a:ext uri="{FF2B5EF4-FFF2-40B4-BE49-F238E27FC236}">
                <a16:creationId xmlns:a16="http://schemas.microsoft.com/office/drawing/2014/main" id="{CE4890B4-ABA5-E0C8-F125-E7DB211380DD}"/>
              </a:ext>
            </a:extLst>
          </p:cNvPr>
          <p:cNvSpPr>
            <a:spLocks noGrp="1"/>
          </p:cNvSpPr>
          <p:nvPr>
            <p:ph type="body" sz="quarter" idx="23"/>
          </p:nvPr>
        </p:nvSpPr>
        <p:spPr>
          <a:xfrm>
            <a:off x="5909960" y="1413238"/>
            <a:ext cx="1620000" cy="705721"/>
          </a:xfrm>
        </p:spPr>
        <p:txBody>
          <a:bodyPr rIns="0" anchor="t"/>
          <a:lstStyle>
            <a:lvl1pPr marL="0" indent="0" algn="l">
              <a:buNone/>
              <a:defRPr sz="700" b="0" i="0" kern="0" baseline="0">
                <a:solidFill>
                  <a:schemeClr val="tx1"/>
                </a:solidFill>
                <a:latin typeface="Neue Haas Grotesk Text Pro" panose="020B0504020202020204" pitchFamily="34" charset="77"/>
              </a:defRPr>
            </a:lvl1pPr>
          </a:lstStyle>
          <a:p>
            <a:pPr lvl="0"/>
            <a:r>
              <a:rPr lang="da-DK"/>
              <a:t>Klik for at redigere teksttypografierne i masteren</a:t>
            </a:r>
          </a:p>
        </p:txBody>
      </p:sp>
      <p:sp>
        <p:nvSpPr>
          <p:cNvPr id="10" name="Pladsholder til tekst 3">
            <a:extLst>
              <a:ext uri="{FF2B5EF4-FFF2-40B4-BE49-F238E27FC236}">
                <a16:creationId xmlns:a16="http://schemas.microsoft.com/office/drawing/2014/main" id="{D4216E8E-D5DE-C9A9-D7B7-AEF2AF54B1CB}"/>
              </a:ext>
            </a:extLst>
          </p:cNvPr>
          <p:cNvSpPr>
            <a:spLocks noGrp="1"/>
          </p:cNvSpPr>
          <p:nvPr>
            <p:ph type="body" sz="quarter" idx="24" hasCustomPrompt="1"/>
          </p:nvPr>
        </p:nvSpPr>
        <p:spPr>
          <a:xfrm>
            <a:off x="5909960" y="1214367"/>
            <a:ext cx="1620000" cy="144413"/>
          </a:xfrm>
        </p:spPr>
        <p:txBody>
          <a:bodyPr rIns="0" anchor="t"/>
          <a:lstStyle>
            <a:lvl1pPr marL="0" indent="0" algn="l">
              <a:buNone/>
              <a:defRPr sz="1000" b="1" i="0" kern="0" baseline="0">
                <a:solidFill>
                  <a:schemeClr val="tx1"/>
                </a:solidFill>
                <a:latin typeface="Neue Haas Grotesk Text Pro" panose="020B0504020202020204" pitchFamily="34" charset="77"/>
              </a:defRPr>
            </a:lvl1pPr>
          </a:lstStyle>
          <a:p>
            <a:pPr lvl="0"/>
            <a:r>
              <a:rPr lang="da-DK"/>
              <a:t>Efternavn</a:t>
            </a:r>
          </a:p>
        </p:txBody>
      </p:sp>
      <p:sp>
        <p:nvSpPr>
          <p:cNvPr id="2" name="Pladsholder til billede 5">
            <a:extLst>
              <a:ext uri="{FF2B5EF4-FFF2-40B4-BE49-F238E27FC236}">
                <a16:creationId xmlns:a16="http://schemas.microsoft.com/office/drawing/2014/main" id="{C65363CD-8FAF-BF36-6F74-5A0BCC8BE6CB}"/>
              </a:ext>
            </a:extLst>
          </p:cNvPr>
          <p:cNvSpPr>
            <a:spLocks noGrp="1" noChangeAspect="1"/>
          </p:cNvSpPr>
          <p:nvPr>
            <p:ph type="pic" sz="quarter" idx="25"/>
          </p:nvPr>
        </p:nvSpPr>
        <p:spPr>
          <a:xfrm>
            <a:off x="1417027" y="2571750"/>
            <a:ext cx="1145744" cy="1145744"/>
          </a:xfrm>
          <a:prstGeom prst="rect">
            <a:avLst/>
          </a:prstGeom>
          <a:noFill/>
        </p:spPr>
        <p:txBody>
          <a:bodyPr lIns="72000" rIns="72000" anchor="t">
            <a:normAutofit/>
          </a:bodyPr>
          <a:lstStyle>
            <a:lvl1pPr marL="0" indent="0" algn="ctr">
              <a:buNone/>
              <a:defRPr sz="900" b="0" i="0">
                <a:latin typeface="Neue Haas Grotesk Text Pro" panose="020B0504020202020204" pitchFamily="34" charset="77"/>
              </a:defRPr>
            </a:lvl1pPr>
          </a:lstStyle>
          <a:p>
            <a:r>
              <a:rPr lang="da-DK"/>
              <a:t>Klik på ikonet for at tilføje et billede</a:t>
            </a:r>
          </a:p>
        </p:txBody>
      </p:sp>
      <p:sp>
        <p:nvSpPr>
          <p:cNvPr id="11" name="Pladsholder til tekst 3">
            <a:extLst>
              <a:ext uri="{FF2B5EF4-FFF2-40B4-BE49-F238E27FC236}">
                <a16:creationId xmlns:a16="http://schemas.microsoft.com/office/drawing/2014/main" id="{8DEDB2D6-1AFF-EAF9-3643-7E663B1C1037}"/>
              </a:ext>
            </a:extLst>
          </p:cNvPr>
          <p:cNvSpPr>
            <a:spLocks noGrp="1"/>
          </p:cNvSpPr>
          <p:nvPr>
            <p:ph type="body" sz="quarter" idx="26" hasCustomPrompt="1"/>
          </p:nvPr>
        </p:nvSpPr>
        <p:spPr>
          <a:xfrm>
            <a:off x="2719400" y="2577852"/>
            <a:ext cx="1620000" cy="144413"/>
          </a:xfrm>
        </p:spPr>
        <p:txBody>
          <a:bodyPr rIns="0" anchor="t"/>
          <a:lstStyle>
            <a:lvl1pPr marL="0" indent="0" algn="l">
              <a:buNone/>
              <a:defRPr sz="1000" b="1" i="0" kern="0" baseline="0">
                <a:solidFill>
                  <a:schemeClr val="tx1"/>
                </a:solidFill>
                <a:latin typeface="Neue Haas Grotesk Text Pro" panose="020B0504020202020204" pitchFamily="34" charset="77"/>
              </a:defRPr>
            </a:lvl1pPr>
          </a:lstStyle>
          <a:p>
            <a:pPr lvl="0"/>
            <a:r>
              <a:rPr lang="da-DK"/>
              <a:t>Fornavn</a:t>
            </a:r>
          </a:p>
        </p:txBody>
      </p:sp>
      <p:sp>
        <p:nvSpPr>
          <p:cNvPr id="12" name="Pladsholder til tekst 3">
            <a:extLst>
              <a:ext uri="{FF2B5EF4-FFF2-40B4-BE49-F238E27FC236}">
                <a16:creationId xmlns:a16="http://schemas.microsoft.com/office/drawing/2014/main" id="{A2DC81DF-853C-D3F4-265C-B27726F7DF4E}"/>
              </a:ext>
            </a:extLst>
          </p:cNvPr>
          <p:cNvSpPr>
            <a:spLocks noGrp="1"/>
          </p:cNvSpPr>
          <p:nvPr>
            <p:ph type="body" sz="quarter" idx="27"/>
          </p:nvPr>
        </p:nvSpPr>
        <p:spPr>
          <a:xfrm>
            <a:off x="2719400" y="2925406"/>
            <a:ext cx="1620000" cy="705721"/>
          </a:xfrm>
        </p:spPr>
        <p:txBody>
          <a:bodyPr rIns="0" anchor="t"/>
          <a:lstStyle>
            <a:lvl1pPr marL="0" indent="0" algn="l">
              <a:buNone/>
              <a:defRPr sz="700" b="0" i="0" kern="0" baseline="0">
                <a:solidFill>
                  <a:schemeClr val="tx1"/>
                </a:solidFill>
                <a:latin typeface="Neue Haas Grotesk Text Pro" panose="020B0504020202020204" pitchFamily="34" charset="77"/>
              </a:defRPr>
            </a:lvl1pPr>
          </a:lstStyle>
          <a:p>
            <a:pPr lvl="0"/>
            <a:r>
              <a:rPr lang="da-DK"/>
              <a:t>Klik for at redigere teksttypografierne i masteren</a:t>
            </a:r>
          </a:p>
        </p:txBody>
      </p:sp>
      <p:sp>
        <p:nvSpPr>
          <p:cNvPr id="13" name="Pladsholder til tekst 3">
            <a:extLst>
              <a:ext uri="{FF2B5EF4-FFF2-40B4-BE49-F238E27FC236}">
                <a16:creationId xmlns:a16="http://schemas.microsoft.com/office/drawing/2014/main" id="{5520A6BD-6DE7-2638-2BD4-D586F9F87580}"/>
              </a:ext>
            </a:extLst>
          </p:cNvPr>
          <p:cNvSpPr>
            <a:spLocks noGrp="1"/>
          </p:cNvSpPr>
          <p:nvPr>
            <p:ph type="body" sz="quarter" idx="28" hasCustomPrompt="1"/>
          </p:nvPr>
        </p:nvSpPr>
        <p:spPr>
          <a:xfrm>
            <a:off x="2719400" y="2726535"/>
            <a:ext cx="1620000" cy="144413"/>
          </a:xfrm>
        </p:spPr>
        <p:txBody>
          <a:bodyPr rIns="0" anchor="t"/>
          <a:lstStyle>
            <a:lvl1pPr marL="0" indent="0" algn="l">
              <a:buNone/>
              <a:defRPr sz="1000" b="1" i="0" kern="0" baseline="0">
                <a:solidFill>
                  <a:schemeClr val="tx1"/>
                </a:solidFill>
                <a:latin typeface="Neue Haas Grotesk Text Pro" panose="020B0504020202020204" pitchFamily="34" charset="77"/>
              </a:defRPr>
            </a:lvl1pPr>
          </a:lstStyle>
          <a:p>
            <a:pPr lvl="0"/>
            <a:r>
              <a:rPr lang="da-DK"/>
              <a:t>Efternavn</a:t>
            </a:r>
          </a:p>
        </p:txBody>
      </p:sp>
      <p:sp>
        <p:nvSpPr>
          <p:cNvPr id="14" name="Pladsholder til billede 5">
            <a:extLst>
              <a:ext uri="{FF2B5EF4-FFF2-40B4-BE49-F238E27FC236}">
                <a16:creationId xmlns:a16="http://schemas.microsoft.com/office/drawing/2014/main" id="{75A74AD5-C83D-7897-3AA5-2E4B39CF4653}"/>
              </a:ext>
            </a:extLst>
          </p:cNvPr>
          <p:cNvSpPr>
            <a:spLocks noGrp="1" noChangeAspect="1"/>
          </p:cNvSpPr>
          <p:nvPr>
            <p:ph type="pic" sz="quarter" idx="29"/>
          </p:nvPr>
        </p:nvSpPr>
        <p:spPr>
          <a:xfrm>
            <a:off x="4607587" y="2571750"/>
            <a:ext cx="1145744" cy="1145744"/>
          </a:xfrm>
          <a:prstGeom prst="rect">
            <a:avLst/>
          </a:prstGeom>
          <a:noFill/>
        </p:spPr>
        <p:txBody>
          <a:bodyPr lIns="72000" rIns="72000" anchor="t">
            <a:normAutofit/>
          </a:bodyPr>
          <a:lstStyle>
            <a:lvl1pPr marL="0" indent="0" algn="ctr">
              <a:buNone/>
              <a:defRPr sz="900" b="0" i="0">
                <a:latin typeface="Neue Haas Grotesk Text Pro" panose="020B0504020202020204" pitchFamily="34" charset="77"/>
              </a:defRPr>
            </a:lvl1pPr>
          </a:lstStyle>
          <a:p>
            <a:r>
              <a:rPr lang="da-DK"/>
              <a:t>Klik på ikonet for at tilføje et billede</a:t>
            </a:r>
          </a:p>
        </p:txBody>
      </p:sp>
      <p:sp>
        <p:nvSpPr>
          <p:cNvPr id="15" name="Pladsholder til tekst 3">
            <a:extLst>
              <a:ext uri="{FF2B5EF4-FFF2-40B4-BE49-F238E27FC236}">
                <a16:creationId xmlns:a16="http://schemas.microsoft.com/office/drawing/2014/main" id="{21D8DE0D-B32A-238C-55C8-0ED0EDD6159F}"/>
              </a:ext>
            </a:extLst>
          </p:cNvPr>
          <p:cNvSpPr>
            <a:spLocks noGrp="1"/>
          </p:cNvSpPr>
          <p:nvPr>
            <p:ph type="body" sz="quarter" idx="30" hasCustomPrompt="1"/>
          </p:nvPr>
        </p:nvSpPr>
        <p:spPr>
          <a:xfrm>
            <a:off x="5909960" y="2577852"/>
            <a:ext cx="1620000" cy="144413"/>
          </a:xfrm>
        </p:spPr>
        <p:txBody>
          <a:bodyPr rIns="0" anchor="t"/>
          <a:lstStyle>
            <a:lvl1pPr marL="0" indent="0" algn="l">
              <a:buNone/>
              <a:defRPr sz="1000" b="1" i="0" kern="0" baseline="0">
                <a:solidFill>
                  <a:schemeClr val="tx1"/>
                </a:solidFill>
                <a:latin typeface="Neue Haas Grotesk Text Pro" panose="020B0504020202020204" pitchFamily="34" charset="77"/>
              </a:defRPr>
            </a:lvl1pPr>
          </a:lstStyle>
          <a:p>
            <a:pPr lvl="0"/>
            <a:r>
              <a:rPr lang="da-DK"/>
              <a:t>Fornavn</a:t>
            </a:r>
          </a:p>
        </p:txBody>
      </p:sp>
      <p:sp>
        <p:nvSpPr>
          <p:cNvPr id="16" name="Pladsholder til tekst 3">
            <a:extLst>
              <a:ext uri="{FF2B5EF4-FFF2-40B4-BE49-F238E27FC236}">
                <a16:creationId xmlns:a16="http://schemas.microsoft.com/office/drawing/2014/main" id="{6F715CB2-A1EA-D243-2E29-C4CD804D8865}"/>
              </a:ext>
            </a:extLst>
          </p:cNvPr>
          <p:cNvSpPr>
            <a:spLocks noGrp="1"/>
          </p:cNvSpPr>
          <p:nvPr>
            <p:ph type="body" sz="quarter" idx="31"/>
          </p:nvPr>
        </p:nvSpPr>
        <p:spPr>
          <a:xfrm>
            <a:off x="5909960" y="2925406"/>
            <a:ext cx="1620000" cy="705721"/>
          </a:xfrm>
        </p:spPr>
        <p:txBody>
          <a:bodyPr rIns="0" anchor="t"/>
          <a:lstStyle>
            <a:lvl1pPr marL="0" indent="0" algn="l">
              <a:buNone/>
              <a:defRPr sz="700" b="0" i="0" kern="0" baseline="0">
                <a:solidFill>
                  <a:schemeClr val="tx1"/>
                </a:solidFill>
                <a:latin typeface="Neue Haas Grotesk Text Pro" panose="020B0504020202020204" pitchFamily="34" charset="77"/>
              </a:defRPr>
            </a:lvl1pPr>
          </a:lstStyle>
          <a:p>
            <a:pPr lvl="0"/>
            <a:r>
              <a:rPr lang="da-DK"/>
              <a:t>Klik for at redigere teksttypografierne i masteren</a:t>
            </a:r>
          </a:p>
        </p:txBody>
      </p:sp>
      <p:sp>
        <p:nvSpPr>
          <p:cNvPr id="17" name="Pladsholder til tekst 3">
            <a:extLst>
              <a:ext uri="{FF2B5EF4-FFF2-40B4-BE49-F238E27FC236}">
                <a16:creationId xmlns:a16="http://schemas.microsoft.com/office/drawing/2014/main" id="{C95F10A0-C60A-ECF6-E36E-27A58FBD2D79}"/>
              </a:ext>
            </a:extLst>
          </p:cNvPr>
          <p:cNvSpPr>
            <a:spLocks noGrp="1"/>
          </p:cNvSpPr>
          <p:nvPr>
            <p:ph type="body" sz="quarter" idx="32" hasCustomPrompt="1"/>
          </p:nvPr>
        </p:nvSpPr>
        <p:spPr>
          <a:xfrm>
            <a:off x="5909960" y="2726535"/>
            <a:ext cx="1620000" cy="144413"/>
          </a:xfrm>
        </p:spPr>
        <p:txBody>
          <a:bodyPr rIns="0" anchor="t"/>
          <a:lstStyle>
            <a:lvl1pPr marL="0" indent="0" algn="l">
              <a:buNone/>
              <a:defRPr sz="1000" b="1" i="0" kern="0" baseline="0">
                <a:solidFill>
                  <a:schemeClr val="tx1"/>
                </a:solidFill>
                <a:latin typeface="Neue Haas Grotesk Text Pro" panose="020B0504020202020204" pitchFamily="34" charset="77"/>
              </a:defRPr>
            </a:lvl1pPr>
          </a:lstStyle>
          <a:p>
            <a:pPr lvl="0"/>
            <a:r>
              <a:rPr lang="da-DK"/>
              <a:t>Efternavn</a:t>
            </a:r>
          </a:p>
        </p:txBody>
      </p:sp>
    </p:spTree>
    <p:extLst>
      <p:ext uri="{BB962C8B-B14F-4D97-AF65-F5344CB8AC3E}">
        <p14:creationId xmlns:p14="http://schemas.microsoft.com/office/powerpoint/2010/main" val="415400127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Portrætter (6)">
    <p:spTree>
      <p:nvGrpSpPr>
        <p:cNvPr id="1" name=""/>
        <p:cNvGrpSpPr/>
        <p:nvPr/>
      </p:nvGrpSpPr>
      <p:grpSpPr>
        <a:xfrm>
          <a:off x="0" y="0"/>
          <a:ext cx="0" cy="0"/>
          <a:chOff x="0" y="0"/>
          <a:chExt cx="0" cy="0"/>
        </a:xfrm>
      </p:grpSpPr>
      <p:sp>
        <p:nvSpPr>
          <p:cNvPr id="3" name="Pladsholder til billede 5">
            <a:extLst>
              <a:ext uri="{FF2B5EF4-FFF2-40B4-BE49-F238E27FC236}">
                <a16:creationId xmlns:a16="http://schemas.microsoft.com/office/drawing/2014/main" id="{070C87B3-473D-BAA3-B871-825DD0DF37A4}"/>
              </a:ext>
            </a:extLst>
          </p:cNvPr>
          <p:cNvSpPr>
            <a:spLocks noGrp="1" noChangeAspect="1"/>
          </p:cNvSpPr>
          <p:nvPr>
            <p:ph type="pic" sz="quarter" idx="10"/>
          </p:nvPr>
        </p:nvSpPr>
        <p:spPr>
          <a:xfrm>
            <a:off x="1698675" y="777934"/>
            <a:ext cx="864096" cy="864096"/>
          </a:xfrm>
          <a:prstGeom prst="rect">
            <a:avLst/>
          </a:prstGeom>
          <a:noFill/>
        </p:spPr>
        <p:txBody>
          <a:bodyPr lIns="72000" rIns="72000" anchor="t">
            <a:normAutofit/>
          </a:bodyPr>
          <a:lstStyle>
            <a:lvl1pPr marL="0" indent="0" algn="ctr">
              <a:buNone/>
              <a:defRPr sz="900" b="0" i="0">
                <a:latin typeface="Neue Haas Grotesk Text Pro" panose="020B0504020202020204" pitchFamily="34" charset="77"/>
              </a:defRPr>
            </a:lvl1pPr>
          </a:lstStyle>
          <a:p>
            <a:r>
              <a:rPr lang="da-DK" noProof="0"/>
              <a:t>Klik på ikonet for at tilføje et billede</a:t>
            </a:r>
          </a:p>
        </p:txBody>
      </p:sp>
      <p:sp>
        <p:nvSpPr>
          <p:cNvPr id="4" name="Pladsholder til tekst 3">
            <a:extLst>
              <a:ext uri="{FF2B5EF4-FFF2-40B4-BE49-F238E27FC236}">
                <a16:creationId xmlns:a16="http://schemas.microsoft.com/office/drawing/2014/main" id="{C2EDAD55-A7F4-5B25-A8DC-F70270CD0480}"/>
              </a:ext>
            </a:extLst>
          </p:cNvPr>
          <p:cNvSpPr>
            <a:spLocks noGrp="1"/>
          </p:cNvSpPr>
          <p:nvPr>
            <p:ph type="body" sz="quarter" idx="15" hasCustomPrompt="1"/>
          </p:nvPr>
        </p:nvSpPr>
        <p:spPr>
          <a:xfrm>
            <a:off x="2719400" y="784036"/>
            <a:ext cx="1620000" cy="144413"/>
          </a:xfrm>
        </p:spPr>
        <p:txBody>
          <a:bodyPr rIns="0" anchor="t"/>
          <a:lstStyle>
            <a:lvl1pPr marL="0" indent="0" algn="l">
              <a:buNone/>
              <a:defRPr sz="1000" b="1" i="0" kern="0" baseline="0">
                <a:solidFill>
                  <a:schemeClr val="tx1"/>
                </a:solidFill>
                <a:latin typeface="Neue Haas Grotesk Text Pro" panose="020B0504020202020204" pitchFamily="34" charset="77"/>
              </a:defRPr>
            </a:lvl1pPr>
          </a:lstStyle>
          <a:p>
            <a:pPr lvl="0"/>
            <a:r>
              <a:rPr lang="da-DK" noProof="0"/>
              <a:t>Fornavn</a:t>
            </a:r>
          </a:p>
        </p:txBody>
      </p:sp>
      <p:sp>
        <p:nvSpPr>
          <p:cNvPr id="5" name="Pladsholder til tekst 3">
            <a:extLst>
              <a:ext uri="{FF2B5EF4-FFF2-40B4-BE49-F238E27FC236}">
                <a16:creationId xmlns:a16="http://schemas.microsoft.com/office/drawing/2014/main" id="{BE721C77-7419-9D0B-B82F-06496C42C3FA}"/>
              </a:ext>
            </a:extLst>
          </p:cNvPr>
          <p:cNvSpPr>
            <a:spLocks noGrp="1"/>
          </p:cNvSpPr>
          <p:nvPr>
            <p:ph type="body" sz="quarter" idx="19"/>
          </p:nvPr>
        </p:nvSpPr>
        <p:spPr>
          <a:xfrm>
            <a:off x="2719400" y="1131590"/>
            <a:ext cx="1620000" cy="705721"/>
          </a:xfrm>
        </p:spPr>
        <p:txBody>
          <a:bodyPr rIns="0" anchor="t"/>
          <a:lstStyle>
            <a:lvl1pPr marL="0" indent="0" algn="l">
              <a:buNone/>
              <a:defRPr sz="700" b="0" i="0" kern="0" baseline="0">
                <a:solidFill>
                  <a:schemeClr val="tx1"/>
                </a:solidFill>
                <a:latin typeface="Neue Haas Grotesk Text Pro" panose="020B0504020202020204" pitchFamily="34" charset="77"/>
              </a:defRPr>
            </a:lvl1pPr>
          </a:lstStyle>
          <a:p>
            <a:pPr lvl="0"/>
            <a:r>
              <a:rPr lang="da-DK" noProof="0"/>
              <a:t>Klik for at redigere teksttypografierne i masteren</a:t>
            </a:r>
          </a:p>
        </p:txBody>
      </p:sp>
      <p:sp>
        <p:nvSpPr>
          <p:cNvPr id="6" name="Pladsholder til tekst 3">
            <a:extLst>
              <a:ext uri="{FF2B5EF4-FFF2-40B4-BE49-F238E27FC236}">
                <a16:creationId xmlns:a16="http://schemas.microsoft.com/office/drawing/2014/main" id="{6440A9A6-1676-EB07-0143-78F08C58E9D7}"/>
              </a:ext>
            </a:extLst>
          </p:cNvPr>
          <p:cNvSpPr>
            <a:spLocks noGrp="1"/>
          </p:cNvSpPr>
          <p:nvPr>
            <p:ph type="body" sz="quarter" idx="20" hasCustomPrompt="1"/>
          </p:nvPr>
        </p:nvSpPr>
        <p:spPr>
          <a:xfrm>
            <a:off x="2719400" y="932719"/>
            <a:ext cx="1620000" cy="144413"/>
          </a:xfrm>
        </p:spPr>
        <p:txBody>
          <a:bodyPr rIns="0" anchor="t"/>
          <a:lstStyle>
            <a:lvl1pPr marL="0" indent="0" algn="l">
              <a:buNone/>
              <a:defRPr sz="1000" b="1" i="0" kern="0" baseline="0">
                <a:solidFill>
                  <a:schemeClr val="tx1"/>
                </a:solidFill>
                <a:latin typeface="Neue Haas Grotesk Text Pro" panose="020B0504020202020204" pitchFamily="34" charset="77"/>
              </a:defRPr>
            </a:lvl1pPr>
          </a:lstStyle>
          <a:p>
            <a:pPr lvl="0"/>
            <a:r>
              <a:rPr lang="da-DK" noProof="0"/>
              <a:t>Efternavn</a:t>
            </a:r>
          </a:p>
        </p:txBody>
      </p:sp>
      <p:sp>
        <p:nvSpPr>
          <p:cNvPr id="7" name="Pladsholder til billede 5">
            <a:extLst>
              <a:ext uri="{FF2B5EF4-FFF2-40B4-BE49-F238E27FC236}">
                <a16:creationId xmlns:a16="http://schemas.microsoft.com/office/drawing/2014/main" id="{482A5E1A-5D6D-EBC8-CAED-2066E631A837}"/>
              </a:ext>
            </a:extLst>
          </p:cNvPr>
          <p:cNvSpPr>
            <a:spLocks noGrp="1" noChangeAspect="1"/>
          </p:cNvSpPr>
          <p:nvPr>
            <p:ph type="pic" sz="quarter" idx="21"/>
          </p:nvPr>
        </p:nvSpPr>
        <p:spPr>
          <a:xfrm>
            <a:off x="4889235" y="777934"/>
            <a:ext cx="864096" cy="864096"/>
          </a:xfrm>
          <a:prstGeom prst="rect">
            <a:avLst/>
          </a:prstGeom>
          <a:noFill/>
        </p:spPr>
        <p:txBody>
          <a:bodyPr lIns="72000" rIns="72000" anchor="t">
            <a:normAutofit/>
          </a:bodyPr>
          <a:lstStyle>
            <a:lvl1pPr marL="0" indent="0" algn="ctr">
              <a:buNone/>
              <a:defRPr sz="900" b="0" i="0">
                <a:latin typeface="Neue Haas Grotesk Text Pro" panose="020B0504020202020204" pitchFamily="34" charset="77"/>
              </a:defRPr>
            </a:lvl1pPr>
          </a:lstStyle>
          <a:p>
            <a:r>
              <a:rPr lang="da-DK" noProof="0"/>
              <a:t>Klik på ikonet for at tilføje et billede</a:t>
            </a:r>
          </a:p>
        </p:txBody>
      </p:sp>
      <p:sp>
        <p:nvSpPr>
          <p:cNvPr id="8" name="Pladsholder til tekst 3">
            <a:extLst>
              <a:ext uri="{FF2B5EF4-FFF2-40B4-BE49-F238E27FC236}">
                <a16:creationId xmlns:a16="http://schemas.microsoft.com/office/drawing/2014/main" id="{8CB47331-95D8-D802-D5E6-BCBBBEDA86D9}"/>
              </a:ext>
            </a:extLst>
          </p:cNvPr>
          <p:cNvSpPr>
            <a:spLocks noGrp="1"/>
          </p:cNvSpPr>
          <p:nvPr>
            <p:ph type="body" sz="quarter" idx="22" hasCustomPrompt="1"/>
          </p:nvPr>
        </p:nvSpPr>
        <p:spPr>
          <a:xfrm>
            <a:off x="5909960" y="784036"/>
            <a:ext cx="1620000" cy="144413"/>
          </a:xfrm>
        </p:spPr>
        <p:txBody>
          <a:bodyPr rIns="0" anchor="t"/>
          <a:lstStyle>
            <a:lvl1pPr marL="0" indent="0" algn="l">
              <a:buNone/>
              <a:defRPr sz="1000" b="1" i="0" kern="0" baseline="0">
                <a:solidFill>
                  <a:schemeClr val="tx1"/>
                </a:solidFill>
                <a:latin typeface="Neue Haas Grotesk Text Pro" panose="020B0504020202020204" pitchFamily="34" charset="77"/>
              </a:defRPr>
            </a:lvl1pPr>
          </a:lstStyle>
          <a:p>
            <a:pPr lvl="0"/>
            <a:r>
              <a:rPr lang="da-DK" noProof="0"/>
              <a:t>Fornavn</a:t>
            </a:r>
          </a:p>
        </p:txBody>
      </p:sp>
      <p:sp>
        <p:nvSpPr>
          <p:cNvPr id="9" name="Pladsholder til tekst 3">
            <a:extLst>
              <a:ext uri="{FF2B5EF4-FFF2-40B4-BE49-F238E27FC236}">
                <a16:creationId xmlns:a16="http://schemas.microsoft.com/office/drawing/2014/main" id="{CE4890B4-ABA5-E0C8-F125-E7DB211380DD}"/>
              </a:ext>
            </a:extLst>
          </p:cNvPr>
          <p:cNvSpPr>
            <a:spLocks noGrp="1"/>
          </p:cNvSpPr>
          <p:nvPr>
            <p:ph type="body" sz="quarter" idx="23"/>
          </p:nvPr>
        </p:nvSpPr>
        <p:spPr>
          <a:xfrm>
            <a:off x="5909960" y="1131590"/>
            <a:ext cx="1620000" cy="705721"/>
          </a:xfrm>
        </p:spPr>
        <p:txBody>
          <a:bodyPr rIns="0" anchor="t"/>
          <a:lstStyle>
            <a:lvl1pPr marL="0" indent="0" algn="l">
              <a:buNone/>
              <a:defRPr sz="700" b="0" i="0" kern="0" baseline="0">
                <a:solidFill>
                  <a:schemeClr val="tx1"/>
                </a:solidFill>
                <a:latin typeface="Neue Haas Grotesk Text Pro" panose="020B0504020202020204" pitchFamily="34" charset="77"/>
              </a:defRPr>
            </a:lvl1pPr>
          </a:lstStyle>
          <a:p>
            <a:pPr lvl="0"/>
            <a:r>
              <a:rPr lang="da-DK" noProof="0"/>
              <a:t>Klik for at redigere teksttypografierne i masteren</a:t>
            </a:r>
          </a:p>
        </p:txBody>
      </p:sp>
      <p:sp>
        <p:nvSpPr>
          <p:cNvPr id="10" name="Pladsholder til tekst 3">
            <a:extLst>
              <a:ext uri="{FF2B5EF4-FFF2-40B4-BE49-F238E27FC236}">
                <a16:creationId xmlns:a16="http://schemas.microsoft.com/office/drawing/2014/main" id="{D4216E8E-D5DE-C9A9-D7B7-AEF2AF54B1CB}"/>
              </a:ext>
            </a:extLst>
          </p:cNvPr>
          <p:cNvSpPr>
            <a:spLocks noGrp="1"/>
          </p:cNvSpPr>
          <p:nvPr>
            <p:ph type="body" sz="quarter" idx="24" hasCustomPrompt="1"/>
          </p:nvPr>
        </p:nvSpPr>
        <p:spPr>
          <a:xfrm>
            <a:off x="5909960" y="932719"/>
            <a:ext cx="1620000" cy="144413"/>
          </a:xfrm>
        </p:spPr>
        <p:txBody>
          <a:bodyPr rIns="0" anchor="t"/>
          <a:lstStyle>
            <a:lvl1pPr marL="0" indent="0" algn="l">
              <a:buNone/>
              <a:defRPr sz="1000" b="1" i="0" kern="0" baseline="0">
                <a:solidFill>
                  <a:schemeClr val="tx1"/>
                </a:solidFill>
                <a:latin typeface="Neue Haas Grotesk Text Pro" panose="020B0504020202020204" pitchFamily="34" charset="77"/>
              </a:defRPr>
            </a:lvl1pPr>
          </a:lstStyle>
          <a:p>
            <a:pPr lvl="0"/>
            <a:r>
              <a:rPr lang="da-DK" noProof="0"/>
              <a:t>Efternavn</a:t>
            </a:r>
          </a:p>
        </p:txBody>
      </p:sp>
      <p:sp>
        <p:nvSpPr>
          <p:cNvPr id="2" name="Pladsholder til billede 5">
            <a:extLst>
              <a:ext uri="{FF2B5EF4-FFF2-40B4-BE49-F238E27FC236}">
                <a16:creationId xmlns:a16="http://schemas.microsoft.com/office/drawing/2014/main" id="{C65363CD-8FAF-BF36-6F74-5A0BCC8BE6CB}"/>
              </a:ext>
            </a:extLst>
          </p:cNvPr>
          <p:cNvSpPr>
            <a:spLocks noGrp="1" noChangeAspect="1"/>
          </p:cNvSpPr>
          <p:nvPr>
            <p:ph type="pic" sz="quarter" idx="25"/>
          </p:nvPr>
        </p:nvSpPr>
        <p:spPr>
          <a:xfrm>
            <a:off x="1698675" y="2146086"/>
            <a:ext cx="864096" cy="864096"/>
          </a:xfrm>
          <a:prstGeom prst="rect">
            <a:avLst/>
          </a:prstGeom>
          <a:noFill/>
        </p:spPr>
        <p:txBody>
          <a:bodyPr lIns="72000" rIns="72000" anchor="t">
            <a:normAutofit/>
          </a:bodyPr>
          <a:lstStyle>
            <a:lvl1pPr marL="0" indent="0" algn="ctr">
              <a:buNone/>
              <a:defRPr sz="900" b="0" i="0">
                <a:latin typeface="Neue Haas Grotesk Text Pro" panose="020B0504020202020204" pitchFamily="34" charset="77"/>
              </a:defRPr>
            </a:lvl1pPr>
          </a:lstStyle>
          <a:p>
            <a:r>
              <a:rPr lang="da-DK" noProof="0"/>
              <a:t>Klik på ikonet for at tilføje et billede</a:t>
            </a:r>
          </a:p>
        </p:txBody>
      </p:sp>
      <p:sp>
        <p:nvSpPr>
          <p:cNvPr id="11" name="Pladsholder til tekst 3">
            <a:extLst>
              <a:ext uri="{FF2B5EF4-FFF2-40B4-BE49-F238E27FC236}">
                <a16:creationId xmlns:a16="http://schemas.microsoft.com/office/drawing/2014/main" id="{8DEDB2D6-1AFF-EAF9-3643-7E663B1C1037}"/>
              </a:ext>
            </a:extLst>
          </p:cNvPr>
          <p:cNvSpPr>
            <a:spLocks noGrp="1"/>
          </p:cNvSpPr>
          <p:nvPr>
            <p:ph type="body" sz="quarter" idx="26" hasCustomPrompt="1"/>
          </p:nvPr>
        </p:nvSpPr>
        <p:spPr>
          <a:xfrm>
            <a:off x="2719400" y="2152188"/>
            <a:ext cx="1620000" cy="144413"/>
          </a:xfrm>
        </p:spPr>
        <p:txBody>
          <a:bodyPr rIns="0" anchor="t"/>
          <a:lstStyle>
            <a:lvl1pPr marL="0" indent="0" algn="l">
              <a:buNone/>
              <a:defRPr sz="1000" b="1" i="0" kern="0" baseline="0">
                <a:solidFill>
                  <a:schemeClr val="tx1"/>
                </a:solidFill>
                <a:latin typeface="Neue Haas Grotesk Text Pro" panose="020B0504020202020204" pitchFamily="34" charset="77"/>
              </a:defRPr>
            </a:lvl1pPr>
          </a:lstStyle>
          <a:p>
            <a:pPr lvl="0"/>
            <a:r>
              <a:rPr lang="da-DK" noProof="0"/>
              <a:t>Fornavn</a:t>
            </a:r>
          </a:p>
        </p:txBody>
      </p:sp>
      <p:sp>
        <p:nvSpPr>
          <p:cNvPr id="12" name="Pladsholder til tekst 3">
            <a:extLst>
              <a:ext uri="{FF2B5EF4-FFF2-40B4-BE49-F238E27FC236}">
                <a16:creationId xmlns:a16="http://schemas.microsoft.com/office/drawing/2014/main" id="{A2DC81DF-853C-D3F4-265C-B27726F7DF4E}"/>
              </a:ext>
            </a:extLst>
          </p:cNvPr>
          <p:cNvSpPr>
            <a:spLocks noGrp="1"/>
          </p:cNvSpPr>
          <p:nvPr>
            <p:ph type="body" sz="quarter" idx="27"/>
          </p:nvPr>
        </p:nvSpPr>
        <p:spPr>
          <a:xfrm>
            <a:off x="2719400" y="2499742"/>
            <a:ext cx="1620000" cy="705721"/>
          </a:xfrm>
        </p:spPr>
        <p:txBody>
          <a:bodyPr rIns="0" anchor="t"/>
          <a:lstStyle>
            <a:lvl1pPr marL="0" indent="0" algn="l">
              <a:buNone/>
              <a:defRPr sz="700" b="0" i="0" kern="0" baseline="0">
                <a:solidFill>
                  <a:schemeClr val="tx1"/>
                </a:solidFill>
                <a:latin typeface="Neue Haas Grotesk Text Pro" panose="020B0504020202020204" pitchFamily="34" charset="77"/>
              </a:defRPr>
            </a:lvl1pPr>
          </a:lstStyle>
          <a:p>
            <a:pPr lvl="0"/>
            <a:r>
              <a:rPr lang="da-DK" noProof="0"/>
              <a:t>Klik for at redigere teksttypografierne i masteren</a:t>
            </a:r>
          </a:p>
        </p:txBody>
      </p:sp>
      <p:sp>
        <p:nvSpPr>
          <p:cNvPr id="13" name="Pladsholder til tekst 3">
            <a:extLst>
              <a:ext uri="{FF2B5EF4-FFF2-40B4-BE49-F238E27FC236}">
                <a16:creationId xmlns:a16="http://schemas.microsoft.com/office/drawing/2014/main" id="{5520A6BD-6DE7-2638-2BD4-D586F9F87580}"/>
              </a:ext>
            </a:extLst>
          </p:cNvPr>
          <p:cNvSpPr>
            <a:spLocks noGrp="1"/>
          </p:cNvSpPr>
          <p:nvPr>
            <p:ph type="body" sz="quarter" idx="28" hasCustomPrompt="1"/>
          </p:nvPr>
        </p:nvSpPr>
        <p:spPr>
          <a:xfrm>
            <a:off x="2719400" y="2300871"/>
            <a:ext cx="1620000" cy="144413"/>
          </a:xfrm>
        </p:spPr>
        <p:txBody>
          <a:bodyPr rIns="0" anchor="t"/>
          <a:lstStyle>
            <a:lvl1pPr marL="0" indent="0" algn="l">
              <a:buNone/>
              <a:defRPr sz="1000" b="1" i="0" kern="0" baseline="0">
                <a:solidFill>
                  <a:schemeClr val="tx1"/>
                </a:solidFill>
                <a:latin typeface="Neue Haas Grotesk Text Pro" panose="020B0504020202020204" pitchFamily="34" charset="77"/>
              </a:defRPr>
            </a:lvl1pPr>
          </a:lstStyle>
          <a:p>
            <a:pPr lvl="0"/>
            <a:r>
              <a:rPr lang="da-DK" noProof="0"/>
              <a:t>Efternavn</a:t>
            </a:r>
          </a:p>
        </p:txBody>
      </p:sp>
      <p:sp>
        <p:nvSpPr>
          <p:cNvPr id="14" name="Pladsholder til billede 5">
            <a:extLst>
              <a:ext uri="{FF2B5EF4-FFF2-40B4-BE49-F238E27FC236}">
                <a16:creationId xmlns:a16="http://schemas.microsoft.com/office/drawing/2014/main" id="{75A74AD5-C83D-7897-3AA5-2E4B39CF4653}"/>
              </a:ext>
            </a:extLst>
          </p:cNvPr>
          <p:cNvSpPr>
            <a:spLocks noGrp="1" noChangeAspect="1"/>
          </p:cNvSpPr>
          <p:nvPr>
            <p:ph type="pic" sz="quarter" idx="29"/>
          </p:nvPr>
        </p:nvSpPr>
        <p:spPr>
          <a:xfrm>
            <a:off x="4889235" y="2146086"/>
            <a:ext cx="864096" cy="864096"/>
          </a:xfrm>
          <a:prstGeom prst="rect">
            <a:avLst/>
          </a:prstGeom>
          <a:noFill/>
        </p:spPr>
        <p:txBody>
          <a:bodyPr lIns="72000" rIns="72000" anchor="t">
            <a:normAutofit/>
          </a:bodyPr>
          <a:lstStyle>
            <a:lvl1pPr marL="0" indent="0" algn="ctr">
              <a:buNone/>
              <a:defRPr sz="900" b="0" i="0">
                <a:latin typeface="Neue Haas Grotesk Text Pro" panose="020B0504020202020204" pitchFamily="34" charset="77"/>
              </a:defRPr>
            </a:lvl1pPr>
          </a:lstStyle>
          <a:p>
            <a:r>
              <a:rPr lang="da-DK" noProof="0"/>
              <a:t>Klik på ikonet for at tilføje et billede</a:t>
            </a:r>
          </a:p>
        </p:txBody>
      </p:sp>
      <p:sp>
        <p:nvSpPr>
          <p:cNvPr id="15" name="Pladsholder til tekst 3">
            <a:extLst>
              <a:ext uri="{FF2B5EF4-FFF2-40B4-BE49-F238E27FC236}">
                <a16:creationId xmlns:a16="http://schemas.microsoft.com/office/drawing/2014/main" id="{21D8DE0D-B32A-238C-55C8-0ED0EDD6159F}"/>
              </a:ext>
            </a:extLst>
          </p:cNvPr>
          <p:cNvSpPr>
            <a:spLocks noGrp="1"/>
          </p:cNvSpPr>
          <p:nvPr>
            <p:ph type="body" sz="quarter" idx="30" hasCustomPrompt="1"/>
          </p:nvPr>
        </p:nvSpPr>
        <p:spPr>
          <a:xfrm>
            <a:off x="5909960" y="2152188"/>
            <a:ext cx="1620000" cy="144413"/>
          </a:xfrm>
        </p:spPr>
        <p:txBody>
          <a:bodyPr rIns="0" anchor="t"/>
          <a:lstStyle>
            <a:lvl1pPr marL="0" indent="0" algn="l">
              <a:buNone/>
              <a:defRPr sz="1000" b="1" i="0" kern="0" baseline="0">
                <a:solidFill>
                  <a:schemeClr val="tx1"/>
                </a:solidFill>
                <a:latin typeface="Neue Haas Grotesk Text Pro" panose="020B0504020202020204" pitchFamily="34" charset="77"/>
              </a:defRPr>
            </a:lvl1pPr>
          </a:lstStyle>
          <a:p>
            <a:pPr lvl="0"/>
            <a:r>
              <a:rPr lang="da-DK" noProof="0"/>
              <a:t>Fornavn</a:t>
            </a:r>
          </a:p>
        </p:txBody>
      </p:sp>
      <p:sp>
        <p:nvSpPr>
          <p:cNvPr id="16" name="Pladsholder til tekst 3">
            <a:extLst>
              <a:ext uri="{FF2B5EF4-FFF2-40B4-BE49-F238E27FC236}">
                <a16:creationId xmlns:a16="http://schemas.microsoft.com/office/drawing/2014/main" id="{6F715CB2-A1EA-D243-2E29-C4CD804D8865}"/>
              </a:ext>
            </a:extLst>
          </p:cNvPr>
          <p:cNvSpPr>
            <a:spLocks noGrp="1"/>
          </p:cNvSpPr>
          <p:nvPr>
            <p:ph type="body" sz="quarter" idx="31"/>
          </p:nvPr>
        </p:nvSpPr>
        <p:spPr>
          <a:xfrm>
            <a:off x="5909960" y="2499742"/>
            <a:ext cx="1620000" cy="705721"/>
          </a:xfrm>
        </p:spPr>
        <p:txBody>
          <a:bodyPr rIns="0" anchor="t"/>
          <a:lstStyle>
            <a:lvl1pPr marL="0" indent="0" algn="l">
              <a:buNone/>
              <a:defRPr sz="700" b="0" i="0" kern="0" baseline="0">
                <a:solidFill>
                  <a:schemeClr val="tx1"/>
                </a:solidFill>
                <a:latin typeface="Neue Haas Grotesk Text Pro" panose="020B0504020202020204" pitchFamily="34" charset="77"/>
              </a:defRPr>
            </a:lvl1pPr>
          </a:lstStyle>
          <a:p>
            <a:pPr lvl="0"/>
            <a:r>
              <a:rPr lang="da-DK" noProof="0"/>
              <a:t>Klik for at redigere teksttypografierne i masteren</a:t>
            </a:r>
          </a:p>
        </p:txBody>
      </p:sp>
      <p:sp>
        <p:nvSpPr>
          <p:cNvPr id="17" name="Pladsholder til tekst 3">
            <a:extLst>
              <a:ext uri="{FF2B5EF4-FFF2-40B4-BE49-F238E27FC236}">
                <a16:creationId xmlns:a16="http://schemas.microsoft.com/office/drawing/2014/main" id="{C95F10A0-C60A-ECF6-E36E-27A58FBD2D79}"/>
              </a:ext>
            </a:extLst>
          </p:cNvPr>
          <p:cNvSpPr>
            <a:spLocks noGrp="1"/>
          </p:cNvSpPr>
          <p:nvPr>
            <p:ph type="body" sz="quarter" idx="32" hasCustomPrompt="1"/>
          </p:nvPr>
        </p:nvSpPr>
        <p:spPr>
          <a:xfrm>
            <a:off x="5909960" y="2300871"/>
            <a:ext cx="1620000" cy="144413"/>
          </a:xfrm>
        </p:spPr>
        <p:txBody>
          <a:bodyPr rIns="0" anchor="t"/>
          <a:lstStyle>
            <a:lvl1pPr marL="0" indent="0" algn="l">
              <a:buNone/>
              <a:defRPr sz="1000" b="1" i="0" kern="0" baseline="0">
                <a:solidFill>
                  <a:schemeClr val="tx1"/>
                </a:solidFill>
                <a:latin typeface="Neue Haas Grotesk Text Pro" panose="020B0504020202020204" pitchFamily="34" charset="77"/>
              </a:defRPr>
            </a:lvl1pPr>
          </a:lstStyle>
          <a:p>
            <a:pPr lvl="0"/>
            <a:r>
              <a:rPr lang="da-DK" noProof="0"/>
              <a:t>Efternavn</a:t>
            </a:r>
          </a:p>
        </p:txBody>
      </p:sp>
      <p:sp>
        <p:nvSpPr>
          <p:cNvPr id="18" name="Pladsholder til billede 5">
            <a:extLst>
              <a:ext uri="{FF2B5EF4-FFF2-40B4-BE49-F238E27FC236}">
                <a16:creationId xmlns:a16="http://schemas.microsoft.com/office/drawing/2014/main" id="{D8F20035-BF4C-E8E9-7629-95EB57613D77}"/>
              </a:ext>
            </a:extLst>
          </p:cNvPr>
          <p:cNvSpPr>
            <a:spLocks noGrp="1" noChangeAspect="1"/>
          </p:cNvSpPr>
          <p:nvPr>
            <p:ph type="pic" sz="quarter" idx="33"/>
          </p:nvPr>
        </p:nvSpPr>
        <p:spPr>
          <a:xfrm>
            <a:off x="1698675" y="3528498"/>
            <a:ext cx="864096" cy="864096"/>
          </a:xfrm>
          <a:prstGeom prst="rect">
            <a:avLst/>
          </a:prstGeom>
          <a:noFill/>
        </p:spPr>
        <p:txBody>
          <a:bodyPr lIns="72000" rIns="72000" anchor="t">
            <a:normAutofit/>
          </a:bodyPr>
          <a:lstStyle>
            <a:lvl1pPr marL="0" indent="0" algn="ctr">
              <a:buNone/>
              <a:defRPr sz="900" b="0" i="0">
                <a:latin typeface="Neue Haas Grotesk Text Pro" panose="020B0504020202020204" pitchFamily="34" charset="77"/>
              </a:defRPr>
            </a:lvl1pPr>
          </a:lstStyle>
          <a:p>
            <a:r>
              <a:rPr lang="da-DK" noProof="0"/>
              <a:t>Klik på ikonet for at tilføje et billede</a:t>
            </a:r>
          </a:p>
        </p:txBody>
      </p:sp>
      <p:sp>
        <p:nvSpPr>
          <p:cNvPr id="19" name="Pladsholder til tekst 3">
            <a:extLst>
              <a:ext uri="{FF2B5EF4-FFF2-40B4-BE49-F238E27FC236}">
                <a16:creationId xmlns:a16="http://schemas.microsoft.com/office/drawing/2014/main" id="{E5DD68DF-0955-D2E0-9EC7-C8E5E09C9DEB}"/>
              </a:ext>
            </a:extLst>
          </p:cNvPr>
          <p:cNvSpPr>
            <a:spLocks noGrp="1"/>
          </p:cNvSpPr>
          <p:nvPr>
            <p:ph type="body" sz="quarter" idx="34" hasCustomPrompt="1"/>
          </p:nvPr>
        </p:nvSpPr>
        <p:spPr>
          <a:xfrm>
            <a:off x="2719400" y="3534600"/>
            <a:ext cx="1620000" cy="144413"/>
          </a:xfrm>
        </p:spPr>
        <p:txBody>
          <a:bodyPr rIns="0" anchor="t"/>
          <a:lstStyle>
            <a:lvl1pPr marL="0" indent="0" algn="l">
              <a:buNone/>
              <a:defRPr sz="1000" b="1" i="0" kern="0" baseline="0">
                <a:solidFill>
                  <a:schemeClr val="tx1"/>
                </a:solidFill>
                <a:latin typeface="Neue Haas Grotesk Text Pro" panose="020B0504020202020204" pitchFamily="34" charset="77"/>
              </a:defRPr>
            </a:lvl1pPr>
          </a:lstStyle>
          <a:p>
            <a:pPr lvl="0"/>
            <a:r>
              <a:rPr lang="da-DK" noProof="0"/>
              <a:t>Fornavn</a:t>
            </a:r>
          </a:p>
        </p:txBody>
      </p:sp>
      <p:sp>
        <p:nvSpPr>
          <p:cNvPr id="20" name="Pladsholder til tekst 3">
            <a:extLst>
              <a:ext uri="{FF2B5EF4-FFF2-40B4-BE49-F238E27FC236}">
                <a16:creationId xmlns:a16="http://schemas.microsoft.com/office/drawing/2014/main" id="{DE8F6174-F745-2E11-6D8E-B821CD399521}"/>
              </a:ext>
            </a:extLst>
          </p:cNvPr>
          <p:cNvSpPr>
            <a:spLocks noGrp="1"/>
          </p:cNvSpPr>
          <p:nvPr>
            <p:ph type="body" sz="quarter" idx="35"/>
          </p:nvPr>
        </p:nvSpPr>
        <p:spPr>
          <a:xfrm>
            <a:off x="2719400" y="3882154"/>
            <a:ext cx="1620000" cy="705721"/>
          </a:xfrm>
        </p:spPr>
        <p:txBody>
          <a:bodyPr rIns="0" anchor="t"/>
          <a:lstStyle>
            <a:lvl1pPr marL="0" indent="0" algn="l">
              <a:buNone/>
              <a:defRPr sz="700" b="0" i="0" kern="0" baseline="0">
                <a:solidFill>
                  <a:schemeClr val="tx1"/>
                </a:solidFill>
                <a:latin typeface="Neue Haas Grotesk Text Pro" panose="020B0504020202020204" pitchFamily="34" charset="77"/>
              </a:defRPr>
            </a:lvl1pPr>
          </a:lstStyle>
          <a:p>
            <a:pPr lvl="0"/>
            <a:r>
              <a:rPr lang="da-DK" noProof="0"/>
              <a:t>Klik for at redigere teksttypografierne i masteren</a:t>
            </a:r>
          </a:p>
        </p:txBody>
      </p:sp>
      <p:sp>
        <p:nvSpPr>
          <p:cNvPr id="21" name="Pladsholder til tekst 3">
            <a:extLst>
              <a:ext uri="{FF2B5EF4-FFF2-40B4-BE49-F238E27FC236}">
                <a16:creationId xmlns:a16="http://schemas.microsoft.com/office/drawing/2014/main" id="{5DBA5425-3A6F-5F2C-847C-2459D1AB335D}"/>
              </a:ext>
            </a:extLst>
          </p:cNvPr>
          <p:cNvSpPr>
            <a:spLocks noGrp="1"/>
          </p:cNvSpPr>
          <p:nvPr>
            <p:ph type="body" sz="quarter" idx="36" hasCustomPrompt="1"/>
          </p:nvPr>
        </p:nvSpPr>
        <p:spPr>
          <a:xfrm>
            <a:off x="2719400" y="3683283"/>
            <a:ext cx="1620000" cy="144413"/>
          </a:xfrm>
        </p:spPr>
        <p:txBody>
          <a:bodyPr rIns="0" anchor="t"/>
          <a:lstStyle>
            <a:lvl1pPr marL="0" indent="0" algn="l">
              <a:buNone/>
              <a:defRPr sz="1000" b="1" i="0" kern="0" baseline="0">
                <a:solidFill>
                  <a:schemeClr val="tx1"/>
                </a:solidFill>
                <a:latin typeface="Neue Haas Grotesk Text Pro" panose="020B0504020202020204" pitchFamily="34" charset="77"/>
              </a:defRPr>
            </a:lvl1pPr>
          </a:lstStyle>
          <a:p>
            <a:pPr lvl="0"/>
            <a:r>
              <a:rPr lang="da-DK" noProof="0"/>
              <a:t>Efternavn</a:t>
            </a:r>
          </a:p>
        </p:txBody>
      </p:sp>
      <p:sp>
        <p:nvSpPr>
          <p:cNvPr id="22" name="Pladsholder til billede 5">
            <a:extLst>
              <a:ext uri="{FF2B5EF4-FFF2-40B4-BE49-F238E27FC236}">
                <a16:creationId xmlns:a16="http://schemas.microsoft.com/office/drawing/2014/main" id="{CE71A5FD-BEB7-115E-D689-E604327F18F7}"/>
              </a:ext>
            </a:extLst>
          </p:cNvPr>
          <p:cNvSpPr>
            <a:spLocks noGrp="1" noChangeAspect="1"/>
          </p:cNvSpPr>
          <p:nvPr>
            <p:ph type="pic" sz="quarter" idx="37"/>
          </p:nvPr>
        </p:nvSpPr>
        <p:spPr>
          <a:xfrm>
            <a:off x="4889235" y="3528498"/>
            <a:ext cx="864096" cy="864096"/>
          </a:xfrm>
          <a:prstGeom prst="rect">
            <a:avLst/>
          </a:prstGeom>
          <a:noFill/>
        </p:spPr>
        <p:txBody>
          <a:bodyPr lIns="72000" rIns="72000" anchor="t">
            <a:normAutofit/>
          </a:bodyPr>
          <a:lstStyle>
            <a:lvl1pPr marL="0" indent="0" algn="ctr">
              <a:buNone/>
              <a:defRPr sz="900" b="0" i="0">
                <a:latin typeface="Neue Haas Grotesk Text Pro" panose="020B0504020202020204" pitchFamily="34" charset="77"/>
              </a:defRPr>
            </a:lvl1pPr>
          </a:lstStyle>
          <a:p>
            <a:r>
              <a:rPr lang="da-DK" noProof="0"/>
              <a:t>Klik på ikonet for at tilføje et billede</a:t>
            </a:r>
          </a:p>
        </p:txBody>
      </p:sp>
      <p:sp>
        <p:nvSpPr>
          <p:cNvPr id="23" name="Pladsholder til tekst 3">
            <a:extLst>
              <a:ext uri="{FF2B5EF4-FFF2-40B4-BE49-F238E27FC236}">
                <a16:creationId xmlns:a16="http://schemas.microsoft.com/office/drawing/2014/main" id="{03755236-EF25-1910-CC1E-CA3EFFFAC006}"/>
              </a:ext>
            </a:extLst>
          </p:cNvPr>
          <p:cNvSpPr>
            <a:spLocks noGrp="1"/>
          </p:cNvSpPr>
          <p:nvPr>
            <p:ph type="body" sz="quarter" idx="38" hasCustomPrompt="1"/>
          </p:nvPr>
        </p:nvSpPr>
        <p:spPr>
          <a:xfrm>
            <a:off x="5909960" y="3534600"/>
            <a:ext cx="1620000" cy="144413"/>
          </a:xfrm>
        </p:spPr>
        <p:txBody>
          <a:bodyPr rIns="0" anchor="t"/>
          <a:lstStyle>
            <a:lvl1pPr marL="0" indent="0" algn="l">
              <a:buNone/>
              <a:defRPr sz="1000" b="1" i="0" kern="0" baseline="0">
                <a:solidFill>
                  <a:schemeClr val="tx1"/>
                </a:solidFill>
                <a:latin typeface="Neue Haas Grotesk Text Pro" panose="020B0504020202020204" pitchFamily="34" charset="77"/>
              </a:defRPr>
            </a:lvl1pPr>
          </a:lstStyle>
          <a:p>
            <a:pPr lvl="0"/>
            <a:r>
              <a:rPr lang="da-DK" noProof="0"/>
              <a:t>Fornavn</a:t>
            </a:r>
          </a:p>
        </p:txBody>
      </p:sp>
      <p:sp>
        <p:nvSpPr>
          <p:cNvPr id="24" name="Pladsholder til tekst 3">
            <a:extLst>
              <a:ext uri="{FF2B5EF4-FFF2-40B4-BE49-F238E27FC236}">
                <a16:creationId xmlns:a16="http://schemas.microsoft.com/office/drawing/2014/main" id="{3F9FC192-CF34-F7F4-2E0A-D1E089B04A5F}"/>
              </a:ext>
            </a:extLst>
          </p:cNvPr>
          <p:cNvSpPr>
            <a:spLocks noGrp="1"/>
          </p:cNvSpPr>
          <p:nvPr>
            <p:ph type="body" sz="quarter" idx="39"/>
          </p:nvPr>
        </p:nvSpPr>
        <p:spPr>
          <a:xfrm>
            <a:off x="5909960" y="3882154"/>
            <a:ext cx="1620000" cy="705721"/>
          </a:xfrm>
        </p:spPr>
        <p:txBody>
          <a:bodyPr rIns="0" anchor="t"/>
          <a:lstStyle>
            <a:lvl1pPr marL="0" indent="0" algn="l">
              <a:buNone/>
              <a:defRPr sz="700" b="0" i="0" kern="0" baseline="0">
                <a:solidFill>
                  <a:schemeClr val="tx1"/>
                </a:solidFill>
                <a:latin typeface="Neue Haas Grotesk Text Pro" panose="020B0504020202020204" pitchFamily="34" charset="77"/>
              </a:defRPr>
            </a:lvl1pPr>
          </a:lstStyle>
          <a:p>
            <a:pPr lvl="0"/>
            <a:r>
              <a:rPr lang="da-DK" noProof="0"/>
              <a:t>Klik for at redigere teksttypografierne i masteren</a:t>
            </a:r>
          </a:p>
        </p:txBody>
      </p:sp>
      <p:sp>
        <p:nvSpPr>
          <p:cNvPr id="25" name="Pladsholder til tekst 3">
            <a:extLst>
              <a:ext uri="{FF2B5EF4-FFF2-40B4-BE49-F238E27FC236}">
                <a16:creationId xmlns:a16="http://schemas.microsoft.com/office/drawing/2014/main" id="{844B268E-5C54-1D96-9E0F-4846C40ACE78}"/>
              </a:ext>
            </a:extLst>
          </p:cNvPr>
          <p:cNvSpPr>
            <a:spLocks noGrp="1"/>
          </p:cNvSpPr>
          <p:nvPr>
            <p:ph type="body" sz="quarter" idx="40" hasCustomPrompt="1"/>
          </p:nvPr>
        </p:nvSpPr>
        <p:spPr>
          <a:xfrm>
            <a:off x="5909960" y="3683283"/>
            <a:ext cx="1620000" cy="144413"/>
          </a:xfrm>
        </p:spPr>
        <p:txBody>
          <a:bodyPr rIns="0" anchor="t"/>
          <a:lstStyle>
            <a:lvl1pPr marL="0" indent="0" algn="l">
              <a:buNone/>
              <a:defRPr sz="1000" b="1" i="0" kern="0" baseline="0">
                <a:solidFill>
                  <a:schemeClr val="tx1"/>
                </a:solidFill>
                <a:latin typeface="Neue Haas Grotesk Text Pro" panose="020B0504020202020204" pitchFamily="34" charset="77"/>
              </a:defRPr>
            </a:lvl1pPr>
          </a:lstStyle>
          <a:p>
            <a:pPr lvl="0"/>
            <a:r>
              <a:rPr lang="da-DK" noProof="0"/>
              <a:t>Efternavn</a:t>
            </a:r>
          </a:p>
        </p:txBody>
      </p:sp>
    </p:spTree>
    <p:extLst>
      <p:ext uri="{BB962C8B-B14F-4D97-AF65-F5344CB8AC3E}">
        <p14:creationId xmlns:p14="http://schemas.microsoft.com/office/powerpoint/2010/main" val="22021246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Portrætter (8)">
    <p:spTree>
      <p:nvGrpSpPr>
        <p:cNvPr id="1" name=""/>
        <p:cNvGrpSpPr/>
        <p:nvPr/>
      </p:nvGrpSpPr>
      <p:grpSpPr>
        <a:xfrm>
          <a:off x="0" y="0"/>
          <a:ext cx="0" cy="0"/>
          <a:chOff x="0" y="0"/>
          <a:chExt cx="0" cy="0"/>
        </a:xfrm>
      </p:grpSpPr>
      <p:sp>
        <p:nvSpPr>
          <p:cNvPr id="3" name="Pladsholder til billede 5">
            <a:extLst>
              <a:ext uri="{FF2B5EF4-FFF2-40B4-BE49-F238E27FC236}">
                <a16:creationId xmlns:a16="http://schemas.microsoft.com/office/drawing/2014/main" id="{070C87B3-473D-BAA3-B871-825DD0DF37A4}"/>
              </a:ext>
            </a:extLst>
          </p:cNvPr>
          <p:cNvSpPr>
            <a:spLocks noGrp="1" noChangeAspect="1"/>
          </p:cNvSpPr>
          <p:nvPr>
            <p:ph type="pic" sz="quarter" idx="10"/>
          </p:nvPr>
        </p:nvSpPr>
        <p:spPr>
          <a:xfrm>
            <a:off x="991208" y="627534"/>
            <a:ext cx="864096" cy="864096"/>
          </a:xfrm>
          <a:prstGeom prst="rect">
            <a:avLst/>
          </a:prstGeom>
          <a:noFill/>
        </p:spPr>
        <p:txBody>
          <a:bodyPr lIns="72000" rIns="72000" anchor="t">
            <a:normAutofit/>
          </a:bodyPr>
          <a:lstStyle>
            <a:lvl1pPr marL="0" indent="0" algn="ctr">
              <a:buNone/>
              <a:defRPr sz="900" b="0" i="0">
                <a:latin typeface="Neue Haas Grotesk Text Pro" panose="020B0504020202020204" pitchFamily="34" charset="77"/>
              </a:defRPr>
            </a:lvl1pPr>
          </a:lstStyle>
          <a:p>
            <a:r>
              <a:rPr lang="da-DK"/>
              <a:t>Klik på ikonet for at tilføje et billede</a:t>
            </a:r>
          </a:p>
        </p:txBody>
      </p:sp>
      <p:sp>
        <p:nvSpPr>
          <p:cNvPr id="4" name="Pladsholder til tekst 3">
            <a:extLst>
              <a:ext uri="{FF2B5EF4-FFF2-40B4-BE49-F238E27FC236}">
                <a16:creationId xmlns:a16="http://schemas.microsoft.com/office/drawing/2014/main" id="{C2EDAD55-A7F4-5B25-A8DC-F70270CD0480}"/>
              </a:ext>
            </a:extLst>
          </p:cNvPr>
          <p:cNvSpPr>
            <a:spLocks noGrp="1"/>
          </p:cNvSpPr>
          <p:nvPr>
            <p:ph type="body" sz="quarter" idx="15" hasCustomPrompt="1"/>
          </p:nvPr>
        </p:nvSpPr>
        <p:spPr>
          <a:xfrm>
            <a:off x="991208" y="1557254"/>
            <a:ext cx="1204528" cy="108000"/>
          </a:xfrm>
        </p:spPr>
        <p:txBody>
          <a:bodyPr rIns="0" anchor="t"/>
          <a:lstStyle>
            <a:lvl1pPr marL="0" indent="0" algn="l">
              <a:buNone/>
              <a:defRPr sz="700" b="1" i="0" kern="0" baseline="0">
                <a:solidFill>
                  <a:schemeClr val="tx1"/>
                </a:solidFill>
                <a:latin typeface="Neue Haas Grotesk Text Pro" panose="020B0504020202020204" pitchFamily="34" charset="77"/>
              </a:defRPr>
            </a:lvl1pPr>
          </a:lstStyle>
          <a:p>
            <a:pPr lvl="0"/>
            <a:r>
              <a:rPr lang="da-DK"/>
              <a:t>Fornavn</a:t>
            </a:r>
          </a:p>
        </p:txBody>
      </p:sp>
      <p:sp>
        <p:nvSpPr>
          <p:cNvPr id="5" name="Pladsholder til tekst 3">
            <a:extLst>
              <a:ext uri="{FF2B5EF4-FFF2-40B4-BE49-F238E27FC236}">
                <a16:creationId xmlns:a16="http://schemas.microsoft.com/office/drawing/2014/main" id="{BE721C77-7419-9D0B-B82F-06496C42C3FA}"/>
              </a:ext>
            </a:extLst>
          </p:cNvPr>
          <p:cNvSpPr>
            <a:spLocks noGrp="1"/>
          </p:cNvSpPr>
          <p:nvPr>
            <p:ph type="body" sz="quarter" idx="19"/>
          </p:nvPr>
        </p:nvSpPr>
        <p:spPr>
          <a:xfrm>
            <a:off x="991208" y="1832801"/>
            <a:ext cx="1204528" cy="660558"/>
          </a:xfrm>
        </p:spPr>
        <p:txBody>
          <a:bodyPr rIns="0" anchor="t"/>
          <a:lstStyle>
            <a:lvl1pPr marL="0" indent="0" algn="l">
              <a:buNone/>
              <a:defRPr sz="700" b="0" i="0" kern="0" baseline="0">
                <a:solidFill>
                  <a:schemeClr val="tx1"/>
                </a:solidFill>
                <a:latin typeface="Neue Haas Grotesk Text Pro" panose="020B0504020202020204" pitchFamily="34" charset="77"/>
              </a:defRPr>
            </a:lvl1pPr>
          </a:lstStyle>
          <a:p>
            <a:pPr lvl="0"/>
            <a:r>
              <a:rPr lang="da-DK"/>
              <a:t>Klik for at redigere teksttypografierne i masteren</a:t>
            </a:r>
          </a:p>
        </p:txBody>
      </p:sp>
      <p:sp>
        <p:nvSpPr>
          <p:cNvPr id="6" name="Pladsholder til tekst 3">
            <a:extLst>
              <a:ext uri="{FF2B5EF4-FFF2-40B4-BE49-F238E27FC236}">
                <a16:creationId xmlns:a16="http://schemas.microsoft.com/office/drawing/2014/main" id="{6440A9A6-1676-EB07-0143-78F08C58E9D7}"/>
              </a:ext>
            </a:extLst>
          </p:cNvPr>
          <p:cNvSpPr>
            <a:spLocks noGrp="1"/>
          </p:cNvSpPr>
          <p:nvPr>
            <p:ph type="body" sz="quarter" idx="20" hasCustomPrompt="1"/>
          </p:nvPr>
        </p:nvSpPr>
        <p:spPr>
          <a:xfrm>
            <a:off x="991208" y="1688784"/>
            <a:ext cx="1204528" cy="108000"/>
          </a:xfrm>
        </p:spPr>
        <p:txBody>
          <a:bodyPr rIns="0" anchor="t"/>
          <a:lstStyle>
            <a:lvl1pPr marL="0" indent="0" algn="l">
              <a:buNone/>
              <a:defRPr sz="700" b="1" i="0" kern="0" baseline="0">
                <a:solidFill>
                  <a:schemeClr val="tx1"/>
                </a:solidFill>
                <a:latin typeface="Neue Haas Grotesk Text Pro" panose="020B0504020202020204" pitchFamily="34" charset="77"/>
              </a:defRPr>
            </a:lvl1pPr>
          </a:lstStyle>
          <a:p>
            <a:pPr lvl="0"/>
            <a:r>
              <a:rPr lang="da-DK"/>
              <a:t>Efternavn</a:t>
            </a:r>
          </a:p>
        </p:txBody>
      </p:sp>
      <p:sp>
        <p:nvSpPr>
          <p:cNvPr id="26" name="Pladsholder til billede 5">
            <a:extLst>
              <a:ext uri="{FF2B5EF4-FFF2-40B4-BE49-F238E27FC236}">
                <a16:creationId xmlns:a16="http://schemas.microsoft.com/office/drawing/2014/main" id="{52F7139D-DBE9-49E3-AD47-49F68B4DA054}"/>
              </a:ext>
            </a:extLst>
          </p:cNvPr>
          <p:cNvSpPr>
            <a:spLocks noGrp="1" noChangeAspect="1"/>
          </p:cNvSpPr>
          <p:nvPr>
            <p:ph type="pic" sz="quarter" idx="21"/>
          </p:nvPr>
        </p:nvSpPr>
        <p:spPr>
          <a:xfrm>
            <a:off x="991208" y="2721034"/>
            <a:ext cx="864096" cy="864096"/>
          </a:xfrm>
          <a:prstGeom prst="rect">
            <a:avLst/>
          </a:prstGeom>
          <a:noFill/>
        </p:spPr>
        <p:txBody>
          <a:bodyPr lIns="72000" rIns="72000" anchor="t">
            <a:normAutofit/>
          </a:bodyPr>
          <a:lstStyle>
            <a:lvl1pPr marL="0" indent="0" algn="ctr">
              <a:buNone/>
              <a:defRPr sz="900" b="0" i="0">
                <a:latin typeface="Neue Haas Grotesk Text Pro" panose="020B0504020202020204" pitchFamily="34" charset="77"/>
              </a:defRPr>
            </a:lvl1pPr>
          </a:lstStyle>
          <a:p>
            <a:r>
              <a:rPr lang="da-DK"/>
              <a:t>Klik på ikonet for at tilføje et billede</a:t>
            </a:r>
          </a:p>
        </p:txBody>
      </p:sp>
      <p:sp>
        <p:nvSpPr>
          <p:cNvPr id="27" name="Pladsholder til tekst 3">
            <a:extLst>
              <a:ext uri="{FF2B5EF4-FFF2-40B4-BE49-F238E27FC236}">
                <a16:creationId xmlns:a16="http://schemas.microsoft.com/office/drawing/2014/main" id="{7D58E26F-CC21-2BE4-4DCF-13DA0A74D6A0}"/>
              </a:ext>
            </a:extLst>
          </p:cNvPr>
          <p:cNvSpPr>
            <a:spLocks noGrp="1"/>
          </p:cNvSpPr>
          <p:nvPr>
            <p:ph type="body" sz="quarter" idx="22" hasCustomPrompt="1"/>
          </p:nvPr>
        </p:nvSpPr>
        <p:spPr>
          <a:xfrm>
            <a:off x="991208" y="3650754"/>
            <a:ext cx="1204528" cy="108000"/>
          </a:xfrm>
        </p:spPr>
        <p:txBody>
          <a:bodyPr rIns="0" anchor="t"/>
          <a:lstStyle>
            <a:lvl1pPr marL="0" indent="0" algn="l">
              <a:buNone/>
              <a:defRPr sz="700" b="1" i="0" kern="0" baseline="0">
                <a:solidFill>
                  <a:schemeClr val="tx1"/>
                </a:solidFill>
                <a:latin typeface="Neue Haas Grotesk Text Pro" panose="020B0504020202020204" pitchFamily="34" charset="77"/>
              </a:defRPr>
            </a:lvl1pPr>
          </a:lstStyle>
          <a:p>
            <a:pPr lvl="0"/>
            <a:r>
              <a:rPr lang="da-DK"/>
              <a:t>Fornavn</a:t>
            </a:r>
          </a:p>
        </p:txBody>
      </p:sp>
      <p:sp>
        <p:nvSpPr>
          <p:cNvPr id="28" name="Pladsholder til tekst 3">
            <a:extLst>
              <a:ext uri="{FF2B5EF4-FFF2-40B4-BE49-F238E27FC236}">
                <a16:creationId xmlns:a16="http://schemas.microsoft.com/office/drawing/2014/main" id="{D38F5F6F-8901-83CA-0E99-FED48ED77742}"/>
              </a:ext>
            </a:extLst>
          </p:cNvPr>
          <p:cNvSpPr>
            <a:spLocks noGrp="1"/>
          </p:cNvSpPr>
          <p:nvPr>
            <p:ph type="body" sz="quarter" idx="23"/>
          </p:nvPr>
        </p:nvSpPr>
        <p:spPr>
          <a:xfrm>
            <a:off x="991208" y="3926301"/>
            <a:ext cx="1204528" cy="660558"/>
          </a:xfrm>
        </p:spPr>
        <p:txBody>
          <a:bodyPr rIns="0" anchor="t"/>
          <a:lstStyle>
            <a:lvl1pPr marL="0" indent="0" algn="l">
              <a:buNone/>
              <a:defRPr sz="700" b="0" i="0" kern="0" baseline="0">
                <a:solidFill>
                  <a:schemeClr val="tx1"/>
                </a:solidFill>
                <a:latin typeface="Neue Haas Grotesk Text Pro" panose="020B0504020202020204" pitchFamily="34" charset="77"/>
              </a:defRPr>
            </a:lvl1pPr>
          </a:lstStyle>
          <a:p>
            <a:pPr lvl="0"/>
            <a:r>
              <a:rPr lang="da-DK"/>
              <a:t>Klik for at redigere teksttypografierne i masteren</a:t>
            </a:r>
          </a:p>
        </p:txBody>
      </p:sp>
      <p:sp>
        <p:nvSpPr>
          <p:cNvPr id="29" name="Pladsholder til tekst 3">
            <a:extLst>
              <a:ext uri="{FF2B5EF4-FFF2-40B4-BE49-F238E27FC236}">
                <a16:creationId xmlns:a16="http://schemas.microsoft.com/office/drawing/2014/main" id="{37092885-5257-BABB-4AA8-D3BEE0040E0B}"/>
              </a:ext>
            </a:extLst>
          </p:cNvPr>
          <p:cNvSpPr>
            <a:spLocks noGrp="1"/>
          </p:cNvSpPr>
          <p:nvPr>
            <p:ph type="body" sz="quarter" idx="24" hasCustomPrompt="1"/>
          </p:nvPr>
        </p:nvSpPr>
        <p:spPr>
          <a:xfrm>
            <a:off x="991208" y="3782284"/>
            <a:ext cx="1204528" cy="108000"/>
          </a:xfrm>
        </p:spPr>
        <p:txBody>
          <a:bodyPr rIns="0" anchor="t"/>
          <a:lstStyle>
            <a:lvl1pPr marL="0" indent="0" algn="l">
              <a:buNone/>
              <a:defRPr sz="700" b="1" i="0" kern="0" baseline="0">
                <a:solidFill>
                  <a:schemeClr val="tx1"/>
                </a:solidFill>
                <a:latin typeface="Neue Haas Grotesk Text Pro" panose="020B0504020202020204" pitchFamily="34" charset="77"/>
              </a:defRPr>
            </a:lvl1pPr>
          </a:lstStyle>
          <a:p>
            <a:pPr lvl="0"/>
            <a:r>
              <a:rPr lang="da-DK"/>
              <a:t>Efternavn</a:t>
            </a:r>
          </a:p>
        </p:txBody>
      </p:sp>
      <p:sp>
        <p:nvSpPr>
          <p:cNvPr id="30" name="Pladsholder til billede 5">
            <a:extLst>
              <a:ext uri="{FF2B5EF4-FFF2-40B4-BE49-F238E27FC236}">
                <a16:creationId xmlns:a16="http://schemas.microsoft.com/office/drawing/2014/main" id="{752348A9-5597-3F07-46DD-D20729280D57}"/>
              </a:ext>
            </a:extLst>
          </p:cNvPr>
          <p:cNvSpPr>
            <a:spLocks noGrp="1" noChangeAspect="1"/>
          </p:cNvSpPr>
          <p:nvPr>
            <p:ph type="pic" sz="quarter" idx="25"/>
          </p:nvPr>
        </p:nvSpPr>
        <p:spPr>
          <a:xfrm>
            <a:off x="3007432" y="627534"/>
            <a:ext cx="864096" cy="864096"/>
          </a:xfrm>
          <a:prstGeom prst="rect">
            <a:avLst/>
          </a:prstGeom>
          <a:noFill/>
        </p:spPr>
        <p:txBody>
          <a:bodyPr lIns="72000" rIns="72000" anchor="t">
            <a:normAutofit/>
          </a:bodyPr>
          <a:lstStyle>
            <a:lvl1pPr marL="0" indent="0" algn="ctr">
              <a:buNone/>
              <a:defRPr sz="900" b="0" i="0">
                <a:latin typeface="Neue Haas Grotesk Text Pro" panose="020B0504020202020204" pitchFamily="34" charset="77"/>
              </a:defRPr>
            </a:lvl1pPr>
          </a:lstStyle>
          <a:p>
            <a:r>
              <a:rPr lang="da-DK"/>
              <a:t>Klik på ikonet for at tilføje et billede</a:t>
            </a:r>
          </a:p>
        </p:txBody>
      </p:sp>
      <p:sp>
        <p:nvSpPr>
          <p:cNvPr id="31" name="Pladsholder til tekst 3">
            <a:extLst>
              <a:ext uri="{FF2B5EF4-FFF2-40B4-BE49-F238E27FC236}">
                <a16:creationId xmlns:a16="http://schemas.microsoft.com/office/drawing/2014/main" id="{A5F34681-D03A-D647-6930-18A3459EAFEF}"/>
              </a:ext>
            </a:extLst>
          </p:cNvPr>
          <p:cNvSpPr>
            <a:spLocks noGrp="1"/>
          </p:cNvSpPr>
          <p:nvPr>
            <p:ph type="body" sz="quarter" idx="26" hasCustomPrompt="1"/>
          </p:nvPr>
        </p:nvSpPr>
        <p:spPr>
          <a:xfrm>
            <a:off x="3007432" y="1557254"/>
            <a:ext cx="1204528" cy="108000"/>
          </a:xfrm>
        </p:spPr>
        <p:txBody>
          <a:bodyPr rIns="0" anchor="t"/>
          <a:lstStyle>
            <a:lvl1pPr marL="0" indent="0" algn="l">
              <a:buNone/>
              <a:defRPr sz="700" b="1" i="0" kern="0" baseline="0">
                <a:solidFill>
                  <a:schemeClr val="tx1"/>
                </a:solidFill>
                <a:latin typeface="Neue Haas Grotesk Text Pro" panose="020B0504020202020204" pitchFamily="34" charset="77"/>
              </a:defRPr>
            </a:lvl1pPr>
          </a:lstStyle>
          <a:p>
            <a:pPr lvl="0"/>
            <a:r>
              <a:rPr lang="da-DK"/>
              <a:t>Fornavn</a:t>
            </a:r>
          </a:p>
        </p:txBody>
      </p:sp>
      <p:sp>
        <p:nvSpPr>
          <p:cNvPr id="32" name="Pladsholder til tekst 3">
            <a:extLst>
              <a:ext uri="{FF2B5EF4-FFF2-40B4-BE49-F238E27FC236}">
                <a16:creationId xmlns:a16="http://schemas.microsoft.com/office/drawing/2014/main" id="{45577192-E8BA-EEE4-9B16-22FED0D7DF5A}"/>
              </a:ext>
            </a:extLst>
          </p:cNvPr>
          <p:cNvSpPr>
            <a:spLocks noGrp="1"/>
          </p:cNvSpPr>
          <p:nvPr>
            <p:ph type="body" sz="quarter" idx="27"/>
          </p:nvPr>
        </p:nvSpPr>
        <p:spPr>
          <a:xfrm>
            <a:off x="3007432" y="1832801"/>
            <a:ext cx="1204528" cy="660558"/>
          </a:xfrm>
        </p:spPr>
        <p:txBody>
          <a:bodyPr rIns="0" anchor="t"/>
          <a:lstStyle>
            <a:lvl1pPr marL="0" indent="0" algn="l">
              <a:buNone/>
              <a:defRPr sz="700" b="0" i="0" kern="0" baseline="0">
                <a:solidFill>
                  <a:schemeClr val="tx1"/>
                </a:solidFill>
                <a:latin typeface="Neue Haas Grotesk Text Pro" panose="020B0504020202020204" pitchFamily="34" charset="77"/>
              </a:defRPr>
            </a:lvl1pPr>
          </a:lstStyle>
          <a:p>
            <a:pPr lvl="0"/>
            <a:r>
              <a:rPr lang="da-DK"/>
              <a:t>Klik for at redigere teksttypografierne i masteren</a:t>
            </a:r>
          </a:p>
        </p:txBody>
      </p:sp>
      <p:sp>
        <p:nvSpPr>
          <p:cNvPr id="33" name="Pladsholder til tekst 3">
            <a:extLst>
              <a:ext uri="{FF2B5EF4-FFF2-40B4-BE49-F238E27FC236}">
                <a16:creationId xmlns:a16="http://schemas.microsoft.com/office/drawing/2014/main" id="{5815B571-9779-C1AF-64F5-8EDE3B02F07A}"/>
              </a:ext>
            </a:extLst>
          </p:cNvPr>
          <p:cNvSpPr>
            <a:spLocks noGrp="1"/>
          </p:cNvSpPr>
          <p:nvPr>
            <p:ph type="body" sz="quarter" idx="28" hasCustomPrompt="1"/>
          </p:nvPr>
        </p:nvSpPr>
        <p:spPr>
          <a:xfrm>
            <a:off x="3007432" y="1688784"/>
            <a:ext cx="1204528" cy="108000"/>
          </a:xfrm>
        </p:spPr>
        <p:txBody>
          <a:bodyPr rIns="0" anchor="t"/>
          <a:lstStyle>
            <a:lvl1pPr marL="0" indent="0" algn="l">
              <a:buNone/>
              <a:defRPr sz="700" b="1" i="0" kern="0" baseline="0">
                <a:solidFill>
                  <a:schemeClr val="tx1"/>
                </a:solidFill>
                <a:latin typeface="Neue Haas Grotesk Text Pro" panose="020B0504020202020204" pitchFamily="34" charset="77"/>
              </a:defRPr>
            </a:lvl1pPr>
          </a:lstStyle>
          <a:p>
            <a:pPr lvl="0"/>
            <a:r>
              <a:rPr lang="da-DK"/>
              <a:t>Efternavn</a:t>
            </a:r>
          </a:p>
        </p:txBody>
      </p:sp>
      <p:sp>
        <p:nvSpPr>
          <p:cNvPr id="34" name="Pladsholder til billede 5">
            <a:extLst>
              <a:ext uri="{FF2B5EF4-FFF2-40B4-BE49-F238E27FC236}">
                <a16:creationId xmlns:a16="http://schemas.microsoft.com/office/drawing/2014/main" id="{B26DC89F-7A12-B691-C617-76B06988F9DF}"/>
              </a:ext>
            </a:extLst>
          </p:cNvPr>
          <p:cNvSpPr>
            <a:spLocks noGrp="1" noChangeAspect="1"/>
          </p:cNvSpPr>
          <p:nvPr>
            <p:ph type="pic" sz="quarter" idx="29"/>
          </p:nvPr>
        </p:nvSpPr>
        <p:spPr>
          <a:xfrm>
            <a:off x="3007432" y="2721034"/>
            <a:ext cx="864096" cy="864096"/>
          </a:xfrm>
          <a:prstGeom prst="rect">
            <a:avLst/>
          </a:prstGeom>
          <a:noFill/>
        </p:spPr>
        <p:txBody>
          <a:bodyPr lIns="72000" rIns="72000" anchor="t">
            <a:normAutofit/>
          </a:bodyPr>
          <a:lstStyle>
            <a:lvl1pPr marL="0" indent="0" algn="ctr">
              <a:buNone/>
              <a:defRPr sz="900" b="0" i="0">
                <a:latin typeface="Neue Haas Grotesk Text Pro" panose="020B0504020202020204" pitchFamily="34" charset="77"/>
              </a:defRPr>
            </a:lvl1pPr>
          </a:lstStyle>
          <a:p>
            <a:r>
              <a:rPr lang="da-DK"/>
              <a:t>Klik på ikonet for at tilføje et billede</a:t>
            </a:r>
          </a:p>
        </p:txBody>
      </p:sp>
      <p:sp>
        <p:nvSpPr>
          <p:cNvPr id="35" name="Pladsholder til tekst 3">
            <a:extLst>
              <a:ext uri="{FF2B5EF4-FFF2-40B4-BE49-F238E27FC236}">
                <a16:creationId xmlns:a16="http://schemas.microsoft.com/office/drawing/2014/main" id="{492FCA12-2486-24F2-1D95-2EB6D99E1A49}"/>
              </a:ext>
            </a:extLst>
          </p:cNvPr>
          <p:cNvSpPr>
            <a:spLocks noGrp="1"/>
          </p:cNvSpPr>
          <p:nvPr>
            <p:ph type="body" sz="quarter" idx="30" hasCustomPrompt="1"/>
          </p:nvPr>
        </p:nvSpPr>
        <p:spPr>
          <a:xfrm>
            <a:off x="3007432" y="3650754"/>
            <a:ext cx="1204528" cy="108000"/>
          </a:xfrm>
        </p:spPr>
        <p:txBody>
          <a:bodyPr rIns="0" anchor="t"/>
          <a:lstStyle>
            <a:lvl1pPr marL="0" indent="0" algn="l">
              <a:buNone/>
              <a:defRPr sz="700" b="1" i="0" kern="0" baseline="0">
                <a:solidFill>
                  <a:schemeClr val="tx1"/>
                </a:solidFill>
                <a:latin typeface="Neue Haas Grotesk Text Pro" panose="020B0504020202020204" pitchFamily="34" charset="77"/>
              </a:defRPr>
            </a:lvl1pPr>
          </a:lstStyle>
          <a:p>
            <a:pPr lvl="0"/>
            <a:r>
              <a:rPr lang="da-DK"/>
              <a:t>Fornavn</a:t>
            </a:r>
          </a:p>
        </p:txBody>
      </p:sp>
      <p:sp>
        <p:nvSpPr>
          <p:cNvPr id="36" name="Pladsholder til tekst 3">
            <a:extLst>
              <a:ext uri="{FF2B5EF4-FFF2-40B4-BE49-F238E27FC236}">
                <a16:creationId xmlns:a16="http://schemas.microsoft.com/office/drawing/2014/main" id="{AED307A9-CE03-126B-9BBF-4C71B9A5C87A}"/>
              </a:ext>
            </a:extLst>
          </p:cNvPr>
          <p:cNvSpPr>
            <a:spLocks noGrp="1"/>
          </p:cNvSpPr>
          <p:nvPr>
            <p:ph type="body" sz="quarter" idx="31"/>
          </p:nvPr>
        </p:nvSpPr>
        <p:spPr>
          <a:xfrm>
            <a:off x="3007432" y="3926301"/>
            <a:ext cx="1204528" cy="660558"/>
          </a:xfrm>
        </p:spPr>
        <p:txBody>
          <a:bodyPr rIns="0" anchor="t"/>
          <a:lstStyle>
            <a:lvl1pPr marL="0" indent="0" algn="l">
              <a:buNone/>
              <a:defRPr sz="700" b="0" i="0" kern="0" baseline="0">
                <a:solidFill>
                  <a:schemeClr val="tx1"/>
                </a:solidFill>
                <a:latin typeface="Neue Haas Grotesk Text Pro" panose="020B0504020202020204" pitchFamily="34" charset="77"/>
              </a:defRPr>
            </a:lvl1pPr>
          </a:lstStyle>
          <a:p>
            <a:pPr lvl="0"/>
            <a:r>
              <a:rPr lang="da-DK"/>
              <a:t>Klik for at redigere teksttypografierne i masteren</a:t>
            </a:r>
          </a:p>
        </p:txBody>
      </p:sp>
      <p:sp>
        <p:nvSpPr>
          <p:cNvPr id="37" name="Pladsholder til tekst 3">
            <a:extLst>
              <a:ext uri="{FF2B5EF4-FFF2-40B4-BE49-F238E27FC236}">
                <a16:creationId xmlns:a16="http://schemas.microsoft.com/office/drawing/2014/main" id="{25770854-1AB2-BEED-49E5-50DBAEF9CC16}"/>
              </a:ext>
            </a:extLst>
          </p:cNvPr>
          <p:cNvSpPr>
            <a:spLocks noGrp="1"/>
          </p:cNvSpPr>
          <p:nvPr>
            <p:ph type="body" sz="quarter" idx="32" hasCustomPrompt="1"/>
          </p:nvPr>
        </p:nvSpPr>
        <p:spPr>
          <a:xfrm>
            <a:off x="3007432" y="3782284"/>
            <a:ext cx="1204528" cy="108000"/>
          </a:xfrm>
        </p:spPr>
        <p:txBody>
          <a:bodyPr rIns="0" anchor="t"/>
          <a:lstStyle>
            <a:lvl1pPr marL="0" indent="0" algn="l">
              <a:buNone/>
              <a:defRPr sz="700" b="1" i="0" kern="0" baseline="0">
                <a:solidFill>
                  <a:schemeClr val="tx1"/>
                </a:solidFill>
                <a:latin typeface="Neue Haas Grotesk Text Pro" panose="020B0504020202020204" pitchFamily="34" charset="77"/>
              </a:defRPr>
            </a:lvl1pPr>
          </a:lstStyle>
          <a:p>
            <a:pPr lvl="0"/>
            <a:r>
              <a:rPr lang="da-DK"/>
              <a:t>Efternavn</a:t>
            </a:r>
          </a:p>
        </p:txBody>
      </p:sp>
      <p:sp>
        <p:nvSpPr>
          <p:cNvPr id="38" name="Pladsholder til billede 5">
            <a:extLst>
              <a:ext uri="{FF2B5EF4-FFF2-40B4-BE49-F238E27FC236}">
                <a16:creationId xmlns:a16="http://schemas.microsoft.com/office/drawing/2014/main" id="{9A8839BE-BCDC-AD49-E7BA-A13DD595AE50}"/>
              </a:ext>
            </a:extLst>
          </p:cNvPr>
          <p:cNvSpPr>
            <a:spLocks noGrp="1" noChangeAspect="1"/>
          </p:cNvSpPr>
          <p:nvPr>
            <p:ph type="pic" sz="quarter" idx="33"/>
          </p:nvPr>
        </p:nvSpPr>
        <p:spPr>
          <a:xfrm>
            <a:off x="5004048" y="627534"/>
            <a:ext cx="864096" cy="864096"/>
          </a:xfrm>
          <a:prstGeom prst="rect">
            <a:avLst/>
          </a:prstGeom>
          <a:noFill/>
        </p:spPr>
        <p:txBody>
          <a:bodyPr lIns="72000" rIns="72000" anchor="t">
            <a:normAutofit/>
          </a:bodyPr>
          <a:lstStyle>
            <a:lvl1pPr marL="0" indent="0" algn="ctr">
              <a:buNone/>
              <a:defRPr sz="900" b="0" i="0">
                <a:latin typeface="Neue Haas Grotesk Text Pro" panose="020B0504020202020204" pitchFamily="34" charset="77"/>
              </a:defRPr>
            </a:lvl1pPr>
          </a:lstStyle>
          <a:p>
            <a:r>
              <a:rPr lang="da-DK"/>
              <a:t>Klik på ikonet for at tilføje et billede</a:t>
            </a:r>
          </a:p>
        </p:txBody>
      </p:sp>
      <p:sp>
        <p:nvSpPr>
          <p:cNvPr id="39" name="Pladsholder til tekst 3">
            <a:extLst>
              <a:ext uri="{FF2B5EF4-FFF2-40B4-BE49-F238E27FC236}">
                <a16:creationId xmlns:a16="http://schemas.microsoft.com/office/drawing/2014/main" id="{3C972379-45CA-485C-F05D-22EE26FF65AB}"/>
              </a:ext>
            </a:extLst>
          </p:cNvPr>
          <p:cNvSpPr>
            <a:spLocks noGrp="1"/>
          </p:cNvSpPr>
          <p:nvPr>
            <p:ph type="body" sz="quarter" idx="34" hasCustomPrompt="1"/>
          </p:nvPr>
        </p:nvSpPr>
        <p:spPr>
          <a:xfrm>
            <a:off x="5004048" y="1557254"/>
            <a:ext cx="1204528" cy="108000"/>
          </a:xfrm>
        </p:spPr>
        <p:txBody>
          <a:bodyPr rIns="0" anchor="t"/>
          <a:lstStyle>
            <a:lvl1pPr marL="0" indent="0" algn="l">
              <a:buNone/>
              <a:defRPr sz="700" b="1" i="0" kern="0" baseline="0">
                <a:solidFill>
                  <a:schemeClr val="tx1"/>
                </a:solidFill>
                <a:latin typeface="Neue Haas Grotesk Text Pro" panose="020B0504020202020204" pitchFamily="34" charset="77"/>
              </a:defRPr>
            </a:lvl1pPr>
          </a:lstStyle>
          <a:p>
            <a:pPr lvl="0"/>
            <a:r>
              <a:rPr lang="da-DK"/>
              <a:t>Fornavn</a:t>
            </a:r>
          </a:p>
        </p:txBody>
      </p:sp>
      <p:sp>
        <p:nvSpPr>
          <p:cNvPr id="40" name="Pladsholder til tekst 3">
            <a:extLst>
              <a:ext uri="{FF2B5EF4-FFF2-40B4-BE49-F238E27FC236}">
                <a16:creationId xmlns:a16="http://schemas.microsoft.com/office/drawing/2014/main" id="{D22ADD90-A469-EA83-BC5C-F6D540FE6EB6}"/>
              </a:ext>
            </a:extLst>
          </p:cNvPr>
          <p:cNvSpPr>
            <a:spLocks noGrp="1"/>
          </p:cNvSpPr>
          <p:nvPr>
            <p:ph type="body" sz="quarter" idx="35"/>
          </p:nvPr>
        </p:nvSpPr>
        <p:spPr>
          <a:xfrm>
            <a:off x="5004048" y="1832801"/>
            <a:ext cx="1204528" cy="660558"/>
          </a:xfrm>
        </p:spPr>
        <p:txBody>
          <a:bodyPr rIns="0" anchor="t"/>
          <a:lstStyle>
            <a:lvl1pPr marL="0" indent="0" algn="l">
              <a:buNone/>
              <a:defRPr sz="700" b="0" i="0" kern="0" baseline="0">
                <a:solidFill>
                  <a:schemeClr val="tx1"/>
                </a:solidFill>
                <a:latin typeface="Neue Haas Grotesk Text Pro" panose="020B0504020202020204" pitchFamily="34" charset="77"/>
              </a:defRPr>
            </a:lvl1pPr>
          </a:lstStyle>
          <a:p>
            <a:pPr lvl="0"/>
            <a:r>
              <a:rPr lang="da-DK"/>
              <a:t>Klik for at redigere teksttypografierne i masteren</a:t>
            </a:r>
          </a:p>
        </p:txBody>
      </p:sp>
      <p:sp>
        <p:nvSpPr>
          <p:cNvPr id="41" name="Pladsholder til tekst 3">
            <a:extLst>
              <a:ext uri="{FF2B5EF4-FFF2-40B4-BE49-F238E27FC236}">
                <a16:creationId xmlns:a16="http://schemas.microsoft.com/office/drawing/2014/main" id="{B43AC2A4-EAF6-02C4-3DAD-7CA93700F67D}"/>
              </a:ext>
            </a:extLst>
          </p:cNvPr>
          <p:cNvSpPr>
            <a:spLocks noGrp="1"/>
          </p:cNvSpPr>
          <p:nvPr>
            <p:ph type="body" sz="quarter" idx="36" hasCustomPrompt="1"/>
          </p:nvPr>
        </p:nvSpPr>
        <p:spPr>
          <a:xfrm>
            <a:off x="5004048" y="1688784"/>
            <a:ext cx="1204528" cy="108000"/>
          </a:xfrm>
        </p:spPr>
        <p:txBody>
          <a:bodyPr rIns="0" anchor="t"/>
          <a:lstStyle>
            <a:lvl1pPr marL="0" indent="0" algn="l">
              <a:buNone/>
              <a:defRPr sz="700" b="1" i="0" kern="0" baseline="0">
                <a:solidFill>
                  <a:schemeClr val="tx1"/>
                </a:solidFill>
                <a:latin typeface="Neue Haas Grotesk Text Pro" panose="020B0504020202020204" pitchFamily="34" charset="77"/>
              </a:defRPr>
            </a:lvl1pPr>
          </a:lstStyle>
          <a:p>
            <a:pPr lvl="0"/>
            <a:r>
              <a:rPr lang="da-DK"/>
              <a:t>Efternavn</a:t>
            </a:r>
          </a:p>
        </p:txBody>
      </p:sp>
      <p:sp>
        <p:nvSpPr>
          <p:cNvPr id="42" name="Pladsholder til billede 5">
            <a:extLst>
              <a:ext uri="{FF2B5EF4-FFF2-40B4-BE49-F238E27FC236}">
                <a16:creationId xmlns:a16="http://schemas.microsoft.com/office/drawing/2014/main" id="{2017DEA4-D10B-DEE9-F34D-90B4E40282AB}"/>
              </a:ext>
            </a:extLst>
          </p:cNvPr>
          <p:cNvSpPr>
            <a:spLocks noGrp="1" noChangeAspect="1"/>
          </p:cNvSpPr>
          <p:nvPr>
            <p:ph type="pic" sz="quarter" idx="37"/>
          </p:nvPr>
        </p:nvSpPr>
        <p:spPr>
          <a:xfrm>
            <a:off x="5004048" y="2721034"/>
            <a:ext cx="864096" cy="864096"/>
          </a:xfrm>
          <a:prstGeom prst="rect">
            <a:avLst/>
          </a:prstGeom>
          <a:noFill/>
        </p:spPr>
        <p:txBody>
          <a:bodyPr lIns="72000" rIns="72000" anchor="t">
            <a:normAutofit/>
          </a:bodyPr>
          <a:lstStyle>
            <a:lvl1pPr marL="0" indent="0" algn="ctr">
              <a:buNone/>
              <a:defRPr sz="900" b="0" i="0">
                <a:latin typeface="Neue Haas Grotesk Text Pro" panose="020B0504020202020204" pitchFamily="34" charset="77"/>
              </a:defRPr>
            </a:lvl1pPr>
          </a:lstStyle>
          <a:p>
            <a:r>
              <a:rPr lang="da-DK"/>
              <a:t>Klik på ikonet for at tilføje et billede</a:t>
            </a:r>
          </a:p>
        </p:txBody>
      </p:sp>
      <p:sp>
        <p:nvSpPr>
          <p:cNvPr id="43" name="Pladsholder til tekst 3">
            <a:extLst>
              <a:ext uri="{FF2B5EF4-FFF2-40B4-BE49-F238E27FC236}">
                <a16:creationId xmlns:a16="http://schemas.microsoft.com/office/drawing/2014/main" id="{F3A62A56-01E8-4B90-7156-C3B55513FE68}"/>
              </a:ext>
            </a:extLst>
          </p:cNvPr>
          <p:cNvSpPr>
            <a:spLocks noGrp="1"/>
          </p:cNvSpPr>
          <p:nvPr>
            <p:ph type="body" sz="quarter" idx="38" hasCustomPrompt="1"/>
          </p:nvPr>
        </p:nvSpPr>
        <p:spPr>
          <a:xfrm>
            <a:off x="5004048" y="3650754"/>
            <a:ext cx="1204528" cy="108000"/>
          </a:xfrm>
        </p:spPr>
        <p:txBody>
          <a:bodyPr rIns="0" anchor="t"/>
          <a:lstStyle>
            <a:lvl1pPr marL="0" indent="0" algn="l">
              <a:buNone/>
              <a:defRPr sz="700" b="1" i="0" kern="0" baseline="0">
                <a:solidFill>
                  <a:schemeClr val="tx1"/>
                </a:solidFill>
                <a:latin typeface="Neue Haas Grotesk Text Pro" panose="020B0504020202020204" pitchFamily="34" charset="77"/>
              </a:defRPr>
            </a:lvl1pPr>
          </a:lstStyle>
          <a:p>
            <a:pPr lvl="0"/>
            <a:r>
              <a:rPr lang="da-DK"/>
              <a:t>Fornavn</a:t>
            </a:r>
          </a:p>
        </p:txBody>
      </p:sp>
      <p:sp>
        <p:nvSpPr>
          <p:cNvPr id="44" name="Pladsholder til tekst 3">
            <a:extLst>
              <a:ext uri="{FF2B5EF4-FFF2-40B4-BE49-F238E27FC236}">
                <a16:creationId xmlns:a16="http://schemas.microsoft.com/office/drawing/2014/main" id="{CA390537-41AA-96C4-BDC6-92205634F202}"/>
              </a:ext>
            </a:extLst>
          </p:cNvPr>
          <p:cNvSpPr>
            <a:spLocks noGrp="1"/>
          </p:cNvSpPr>
          <p:nvPr>
            <p:ph type="body" sz="quarter" idx="39"/>
          </p:nvPr>
        </p:nvSpPr>
        <p:spPr>
          <a:xfrm>
            <a:off x="5004048" y="3926301"/>
            <a:ext cx="1204528" cy="660558"/>
          </a:xfrm>
        </p:spPr>
        <p:txBody>
          <a:bodyPr rIns="0" anchor="t"/>
          <a:lstStyle>
            <a:lvl1pPr marL="0" indent="0" algn="l">
              <a:buNone/>
              <a:defRPr sz="700" b="0" i="0" kern="0" baseline="0">
                <a:solidFill>
                  <a:schemeClr val="tx1"/>
                </a:solidFill>
                <a:latin typeface="Neue Haas Grotesk Text Pro" panose="020B0504020202020204" pitchFamily="34" charset="77"/>
              </a:defRPr>
            </a:lvl1pPr>
          </a:lstStyle>
          <a:p>
            <a:pPr lvl="0"/>
            <a:r>
              <a:rPr lang="da-DK"/>
              <a:t>Klik for at redigere teksttypografierne i masteren</a:t>
            </a:r>
          </a:p>
        </p:txBody>
      </p:sp>
      <p:sp>
        <p:nvSpPr>
          <p:cNvPr id="45" name="Pladsholder til tekst 3">
            <a:extLst>
              <a:ext uri="{FF2B5EF4-FFF2-40B4-BE49-F238E27FC236}">
                <a16:creationId xmlns:a16="http://schemas.microsoft.com/office/drawing/2014/main" id="{064E771F-2833-D7A8-474D-971E3EFAD4B6}"/>
              </a:ext>
            </a:extLst>
          </p:cNvPr>
          <p:cNvSpPr>
            <a:spLocks noGrp="1"/>
          </p:cNvSpPr>
          <p:nvPr>
            <p:ph type="body" sz="quarter" idx="40" hasCustomPrompt="1"/>
          </p:nvPr>
        </p:nvSpPr>
        <p:spPr>
          <a:xfrm>
            <a:off x="5004048" y="3782284"/>
            <a:ext cx="1204528" cy="108000"/>
          </a:xfrm>
        </p:spPr>
        <p:txBody>
          <a:bodyPr rIns="0" anchor="t"/>
          <a:lstStyle>
            <a:lvl1pPr marL="0" indent="0" algn="l">
              <a:buNone/>
              <a:defRPr sz="700" b="1" i="0" kern="0" baseline="0">
                <a:solidFill>
                  <a:schemeClr val="tx1"/>
                </a:solidFill>
                <a:latin typeface="Neue Haas Grotesk Text Pro" panose="020B0504020202020204" pitchFamily="34" charset="77"/>
              </a:defRPr>
            </a:lvl1pPr>
          </a:lstStyle>
          <a:p>
            <a:pPr lvl="0"/>
            <a:r>
              <a:rPr lang="da-DK"/>
              <a:t>Efternavn</a:t>
            </a:r>
          </a:p>
        </p:txBody>
      </p:sp>
      <p:sp>
        <p:nvSpPr>
          <p:cNvPr id="46" name="Pladsholder til billede 5">
            <a:extLst>
              <a:ext uri="{FF2B5EF4-FFF2-40B4-BE49-F238E27FC236}">
                <a16:creationId xmlns:a16="http://schemas.microsoft.com/office/drawing/2014/main" id="{55A0913D-6450-E057-A1B9-467BAE964666}"/>
              </a:ext>
            </a:extLst>
          </p:cNvPr>
          <p:cNvSpPr>
            <a:spLocks noGrp="1" noChangeAspect="1"/>
          </p:cNvSpPr>
          <p:nvPr>
            <p:ph type="pic" sz="quarter" idx="41"/>
          </p:nvPr>
        </p:nvSpPr>
        <p:spPr>
          <a:xfrm>
            <a:off x="7020272" y="627534"/>
            <a:ext cx="864096" cy="864096"/>
          </a:xfrm>
          <a:prstGeom prst="rect">
            <a:avLst/>
          </a:prstGeom>
          <a:noFill/>
        </p:spPr>
        <p:txBody>
          <a:bodyPr lIns="72000" rIns="72000" anchor="t">
            <a:normAutofit/>
          </a:bodyPr>
          <a:lstStyle>
            <a:lvl1pPr marL="0" indent="0" algn="ctr">
              <a:buNone/>
              <a:defRPr sz="900" b="0" i="0">
                <a:latin typeface="Neue Haas Grotesk Text Pro" panose="020B0504020202020204" pitchFamily="34" charset="77"/>
              </a:defRPr>
            </a:lvl1pPr>
          </a:lstStyle>
          <a:p>
            <a:r>
              <a:rPr lang="da-DK"/>
              <a:t>Klik på ikonet for at tilføje et billede</a:t>
            </a:r>
          </a:p>
        </p:txBody>
      </p:sp>
      <p:sp>
        <p:nvSpPr>
          <p:cNvPr id="47" name="Pladsholder til tekst 3">
            <a:extLst>
              <a:ext uri="{FF2B5EF4-FFF2-40B4-BE49-F238E27FC236}">
                <a16:creationId xmlns:a16="http://schemas.microsoft.com/office/drawing/2014/main" id="{E9A712D1-8090-90E2-5EDD-73545C2ED9E2}"/>
              </a:ext>
            </a:extLst>
          </p:cNvPr>
          <p:cNvSpPr>
            <a:spLocks noGrp="1"/>
          </p:cNvSpPr>
          <p:nvPr>
            <p:ph type="body" sz="quarter" idx="42" hasCustomPrompt="1"/>
          </p:nvPr>
        </p:nvSpPr>
        <p:spPr>
          <a:xfrm>
            <a:off x="7020272" y="1557254"/>
            <a:ext cx="1204528" cy="108000"/>
          </a:xfrm>
        </p:spPr>
        <p:txBody>
          <a:bodyPr rIns="0" anchor="t"/>
          <a:lstStyle>
            <a:lvl1pPr marL="0" indent="0" algn="l">
              <a:buNone/>
              <a:defRPr sz="700" b="1" i="0" kern="0" baseline="0">
                <a:solidFill>
                  <a:schemeClr val="tx1"/>
                </a:solidFill>
                <a:latin typeface="Neue Haas Grotesk Text Pro" panose="020B0504020202020204" pitchFamily="34" charset="77"/>
              </a:defRPr>
            </a:lvl1pPr>
          </a:lstStyle>
          <a:p>
            <a:pPr lvl="0"/>
            <a:r>
              <a:rPr lang="da-DK"/>
              <a:t>Fornavn</a:t>
            </a:r>
          </a:p>
        </p:txBody>
      </p:sp>
      <p:sp>
        <p:nvSpPr>
          <p:cNvPr id="48" name="Pladsholder til tekst 3">
            <a:extLst>
              <a:ext uri="{FF2B5EF4-FFF2-40B4-BE49-F238E27FC236}">
                <a16:creationId xmlns:a16="http://schemas.microsoft.com/office/drawing/2014/main" id="{56D11550-8BF7-6A1C-BCDF-73DEB114561C}"/>
              </a:ext>
            </a:extLst>
          </p:cNvPr>
          <p:cNvSpPr>
            <a:spLocks noGrp="1"/>
          </p:cNvSpPr>
          <p:nvPr>
            <p:ph type="body" sz="quarter" idx="43"/>
          </p:nvPr>
        </p:nvSpPr>
        <p:spPr>
          <a:xfrm>
            <a:off x="7020272" y="1832801"/>
            <a:ext cx="1204528" cy="660558"/>
          </a:xfrm>
        </p:spPr>
        <p:txBody>
          <a:bodyPr rIns="0" anchor="t"/>
          <a:lstStyle>
            <a:lvl1pPr marL="0" indent="0" algn="l">
              <a:buNone/>
              <a:defRPr sz="700" b="0" i="0" kern="0" baseline="0">
                <a:solidFill>
                  <a:schemeClr val="tx1"/>
                </a:solidFill>
                <a:latin typeface="Neue Haas Grotesk Text Pro" panose="020B0504020202020204" pitchFamily="34" charset="77"/>
              </a:defRPr>
            </a:lvl1pPr>
          </a:lstStyle>
          <a:p>
            <a:pPr lvl="0"/>
            <a:r>
              <a:rPr lang="da-DK"/>
              <a:t>Klik for at redigere teksttypografierne i masteren</a:t>
            </a:r>
          </a:p>
        </p:txBody>
      </p:sp>
      <p:sp>
        <p:nvSpPr>
          <p:cNvPr id="49" name="Pladsholder til tekst 3">
            <a:extLst>
              <a:ext uri="{FF2B5EF4-FFF2-40B4-BE49-F238E27FC236}">
                <a16:creationId xmlns:a16="http://schemas.microsoft.com/office/drawing/2014/main" id="{17158A51-3540-2BEE-C30F-6B8CDD92F211}"/>
              </a:ext>
            </a:extLst>
          </p:cNvPr>
          <p:cNvSpPr>
            <a:spLocks noGrp="1"/>
          </p:cNvSpPr>
          <p:nvPr>
            <p:ph type="body" sz="quarter" idx="44" hasCustomPrompt="1"/>
          </p:nvPr>
        </p:nvSpPr>
        <p:spPr>
          <a:xfrm>
            <a:off x="7020272" y="1688784"/>
            <a:ext cx="1204528" cy="108000"/>
          </a:xfrm>
        </p:spPr>
        <p:txBody>
          <a:bodyPr rIns="0" anchor="t"/>
          <a:lstStyle>
            <a:lvl1pPr marL="0" indent="0" algn="l">
              <a:buNone/>
              <a:defRPr sz="700" b="1" i="0" kern="0" baseline="0">
                <a:solidFill>
                  <a:schemeClr val="tx1"/>
                </a:solidFill>
                <a:latin typeface="Neue Haas Grotesk Text Pro" panose="020B0504020202020204" pitchFamily="34" charset="77"/>
              </a:defRPr>
            </a:lvl1pPr>
          </a:lstStyle>
          <a:p>
            <a:pPr lvl="0"/>
            <a:r>
              <a:rPr lang="da-DK"/>
              <a:t>Efternavn</a:t>
            </a:r>
          </a:p>
        </p:txBody>
      </p:sp>
      <p:sp>
        <p:nvSpPr>
          <p:cNvPr id="50" name="Pladsholder til billede 5">
            <a:extLst>
              <a:ext uri="{FF2B5EF4-FFF2-40B4-BE49-F238E27FC236}">
                <a16:creationId xmlns:a16="http://schemas.microsoft.com/office/drawing/2014/main" id="{B7280D40-4DBE-58C9-F982-D5EB8480883F}"/>
              </a:ext>
            </a:extLst>
          </p:cNvPr>
          <p:cNvSpPr>
            <a:spLocks noGrp="1" noChangeAspect="1"/>
          </p:cNvSpPr>
          <p:nvPr>
            <p:ph type="pic" sz="quarter" idx="45"/>
          </p:nvPr>
        </p:nvSpPr>
        <p:spPr>
          <a:xfrm>
            <a:off x="7020272" y="2721034"/>
            <a:ext cx="864096" cy="864096"/>
          </a:xfrm>
          <a:prstGeom prst="rect">
            <a:avLst/>
          </a:prstGeom>
          <a:noFill/>
        </p:spPr>
        <p:txBody>
          <a:bodyPr lIns="72000" rIns="72000" anchor="t">
            <a:normAutofit/>
          </a:bodyPr>
          <a:lstStyle>
            <a:lvl1pPr marL="0" indent="0" algn="ctr">
              <a:buNone/>
              <a:defRPr sz="900" b="0" i="0">
                <a:latin typeface="Neue Haas Grotesk Text Pro" panose="020B0504020202020204" pitchFamily="34" charset="77"/>
              </a:defRPr>
            </a:lvl1pPr>
          </a:lstStyle>
          <a:p>
            <a:r>
              <a:rPr lang="da-DK"/>
              <a:t>Klik på ikonet for at tilføje et billede</a:t>
            </a:r>
          </a:p>
        </p:txBody>
      </p:sp>
      <p:sp>
        <p:nvSpPr>
          <p:cNvPr id="51" name="Pladsholder til tekst 3">
            <a:extLst>
              <a:ext uri="{FF2B5EF4-FFF2-40B4-BE49-F238E27FC236}">
                <a16:creationId xmlns:a16="http://schemas.microsoft.com/office/drawing/2014/main" id="{C66A282C-E1EF-CD39-FF37-01DC8A0ED527}"/>
              </a:ext>
            </a:extLst>
          </p:cNvPr>
          <p:cNvSpPr>
            <a:spLocks noGrp="1"/>
          </p:cNvSpPr>
          <p:nvPr>
            <p:ph type="body" sz="quarter" idx="46" hasCustomPrompt="1"/>
          </p:nvPr>
        </p:nvSpPr>
        <p:spPr>
          <a:xfrm>
            <a:off x="7020272" y="3650754"/>
            <a:ext cx="1204528" cy="108000"/>
          </a:xfrm>
        </p:spPr>
        <p:txBody>
          <a:bodyPr rIns="0" anchor="t"/>
          <a:lstStyle>
            <a:lvl1pPr marL="0" indent="0" algn="l">
              <a:buNone/>
              <a:defRPr sz="700" b="1" i="0" kern="0" baseline="0">
                <a:solidFill>
                  <a:schemeClr val="tx1"/>
                </a:solidFill>
                <a:latin typeface="Neue Haas Grotesk Text Pro" panose="020B0504020202020204" pitchFamily="34" charset="77"/>
              </a:defRPr>
            </a:lvl1pPr>
          </a:lstStyle>
          <a:p>
            <a:pPr lvl="0"/>
            <a:r>
              <a:rPr lang="da-DK"/>
              <a:t>Fornavn</a:t>
            </a:r>
          </a:p>
        </p:txBody>
      </p:sp>
      <p:sp>
        <p:nvSpPr>
          <p:cNvPr id="52" name="Pladsholder til tekst 3">
            <a:extLst>
              <a:ext uri="{FF2B5EF4-FFF2-40B4-BE49-F238E27FC236}">
                <a16:creationId xmlns:a16="http://schemas.microsoft.com/office/drawing/2014/main" id="{6B26AE57-DF32-3B12-88AA-D432FA981EFA}"/>
              </a:ext>
            </a:extLst>
          </p:cNvPr>
          <p:cNvSpPr>
            <a:spLocks noGrp="1"/>
          </p:cNvSpPr>
          <p:nvPr>
            <p:ph type="body" sz="quarter" idx="47"/>
          </p:nvPr>
        </p:nvSpPr>
        <p:spPr>
          <a:xfrm>
            <a:off x="7020272" y="3926301"/>
            <a:ext cx="1204528" cy="660558"/>
          </a:xfrm>
        </p:spPr>
        <p:txBody>
          <a:bodyPr rIns="0" anchor="t"/>
          <a:lstStyle>
            <a:lvl1pPr marL="0" indent="0" algn="l">
              <a:buNone/>
              <a:defRPr sz="700" b="0" i="0" kern="0" baseline="0">
                <a:solidFill>
                  <a:schemeClr val="tx1"/>
                </a:solidFill>
                <a:latin typeface="Neue Haas Grotesk Text Pro" panose="020B0504020202020204" pitchFamily="34" charset="77"/>
              </a:defRPr>
            </a:lvl1pPr>
          </a:lstStyle>
          <a:p>
            <a:pPr lvl="0"/>
            <a:r>
              <a:rPr lang="da-DK"/>
              <a:t>Klik for at redigere teksttypografierne i masteren</a:t>
            </a:r>
          </a:p>
        </p:txBody>
      </p:sp>
      <p:sp>
        <p:nvSpPr>
          <p:cNvPr id="53" name="Pladsholder til tekst 3">
            <a:extLst>
              <a:ext uri="{FF2B5EF4-FFF2-40B4-BE49-F238E27FC236}">
                <a16:creationId xmlns:a16="http://schemas.microsoft.com/office/drawing/2014/main" id="{70A575D0-4A19-2707-2E57-1C528C7BD752}"/>
              </a:ext>
            </a:extLst>
          </p:cNvPr>
          <p:cNvSpPr>
            <a:spLocks noGrp="1"/>
          </p:cNvSpPr>
          <p:nvPr>
            <p:ph type="body" sz="quarter" idx="48" hasCustomPrompt="1"/>
          </p:nvPr>
        </p:nvSpPr>
        <p:spPr>
          <a:xfrm>
            <a:off x="7020272" y="3782284"/>
            <a:ext cx="1204528" cy="108000"/>
          </a:xfrm>
        </p:spPr>
        <p:txBody>
          <a:bodyPr rIns="0" anchor="t"/>
          <a:lstStyle>
            <a:lvl1pPr marL="0" indent="0" algn="l">
              <a:buNone/>
              <a:defRPr sz="700" b="1" i="0" kern="0" baseline="0">
                <a:solidFill>
                  <a:schemeClr val="tx1"/>
                </a:solidFill>
                <a:latin typeface="Neue Haas Grotesk Text Pro" panose="020B0504020202020204" pitchFamily="34" charset="77"/>
              </a:defRPr>
            </a:lvl1pPr>
          </a:lstStyle>
          <a:p>
            <a:pPr lvl="0"/>
            <a:r>
              <a:rPr lang="da-DK"/>
              <a:t>Efternavn</a:t>
            </a:r>
          </a:p>
        </p:txBody>
      </p:sp>
    </p:spTree>
    <p:extLst>
      <p:ext uri="{BB962C8B-B14F-4D97-AF65-F5344CB8AC3E}">
        <p14:creationId xmlns:p14="http://schemas.microsoft.com/office/powerpoint/2010/main" val="81855763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p:cSld name="Breakslide 1">
    <p:bg>
      <p:bgPr>
        <a:solidFill>
          <a:schemeClr val="bg2"/>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52CCE40-CB87-CF3D-3C78-4E5925E60970}"/>
              </a:ext>
            </a:extLst>
          </p:cNvPr>
          <p:cNvSpPr>
            <a:spLocks noGrp="1"/>
          </p:cNvSpPr>
          <p:nvPr>
            <p:ph type="title" hasCustomPrompt="1"/>
          </p:nvPr>
        </p:nvSpPr>
        <p:spPr>
          <a:xfrm>
            <a:off x="1512044" y="2175706"/>
            <a:ext cx="6119911" cy="792088"/>
          </a:xfrm>
        </p:spPr>
        <p:txBody>
          <a:bodyPr anchor="ctr"/>
          <a:lstStyle>
            <a:lvl1pPr algn="ctr">
              <a:defRPr sz="3200">
                <a:solidFill>
                  <a:schemeClr val="accent1"/>
                </a:solidFill>
              </a:defRPr>
            </a:lvl1pPr>
          </a:lstStyle>
          <a:p>
            <a:r>
              <a:rPr lang="da-DK"/>
              <a:t>Klik for at redigere titeltypografien </a:t>
            </a:r>
            <a:br>
              <a:rPr lang="da-DK"/>
            </a:br>
            <a:r>
              <a:rPr lang="da-DK"/>
              <a:t>i masteren</a:t>
            </a:r>
            <a:endParaRPr lang="en-GB"/>
          </a:p>
        </p:txBody>
      </p:sp>
      <p:sp>
        <p:nvSpPr>
          <p:cNvPr id="3" name="Pladsholder til tekst 6">
            <a:extLst>
              <a:ext uri="{FF2B5EF4-FFF2-40B4-BE49-F238E27FC236}">
                <a16:creationId xmlns:a16="http://schemas.microsoft.com/office/drawing/2014/main" id="{88E82764-40A9-FF34-977C-F956EE92FDAB}"/>
              </a:ext>
            </a:extLst>
          </p:cNvPr>
          <p:cNvSpPr>
            <a:spLocks noGrp="1"/>
          </p:cNvSpPr>
          <p:nvPr>
            <p:ph type="body" sz="quarter" idx="18"/>
          </p:nvPr>
        </p:nvSpPr>
        <p:spPr>
          <a:xfrm>
            <a:off x="186110" y="4728638"/>
            <a:ext cx="219600" cy="219600"/>
          </a:xfrm>
          <a:blipFill>
            <a:blip r:embed="rId2"/>
            <a:stretch>
              <a:fillRect/>
            </a:stretch>
          </a:blipFill>
        </p:spPr>
        <p:txBody>
          <a:bodyPr/>
          <a:lstStyle>
            <a:lvl1pPr marL="0" indent="0">
              <a:buNone/>
              <a:defRPr>
                <a:noFill/>
              </a:defRPr>
            </a:lvl1pPr>
          </a:lstStyle>
          <a:p>
            <a:pPr lvl="0"/>
            <a:r>
              <a:rPr lang="da-DK"/>
              <a:t>Klik for at redigere teksttypografierne i masteren</a:t>
            </a:r>
          </a:p>
        </p:txBody>
      </p:sp>
    </p:spTree>
    <p:extLst>
      <p:ext uri="{BB962C8B-B14F-4D97-AF65-F5344CB8AC3E}">
        <p14:creationId xmlns:p14="http://schemas.microsoft.com/office/powerpoint/2010/main" val="201833556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p:cSld name="Breakslide 2">
    <p:spTree>
      <p:nvGrpSpPr>
        <p:cNvPr id="1" name=""/>
        <p:cNvGrpSpPr/>
        <p:nvPr/>
      </p:nvGrpSpPr>
      <p:grpSpPr>
        <a:xfrm>
          <a:off x="0" y="0"/>
          <a:ext cx="0" cy="0"/>
          <a:chOff x="0" y="0"/>
          <a:chExt cx="0" cy="0"/>
        </a:xfrm>
      </p:grpSpPr>
      <p:sp>
        <p:nvSpPr>
          <p:cNvPr id="6" name="Pladsholder til billede 5">
            <a:extLst>
              <a:ext uri="{FF2B5EF4-FFF2-40B4-BE49-F238E27FC236}">
                <a16:creationId xmlns:a16="http://schemas.microsoft.com/office/drawing/2014/main" id="{DD8828A6-E585-6B4F-A1C8-1DBE6955925F}"/>
              </a:ext>
            </a:extLst>
          </p:cNvPr>
          <p:cNvSpPr>
            <a:spLocks noGrp="1"/>
          </p:cNvSpPr>
          <p:nvPr>
            <p:ph type="pic" sz="quarter" idx="10"/>
          </p:nvPr>
        </p:nvSpPr>
        <p:spPr>
          <a:xfrm>
            <a:off x="0" y="0"/>
            <a:ext cx="9144000" cy="5143500"/>
          </a:xfrm>
          <a:solidFill>
            <a:srgbClr val="111111">
              <a:alpha val="10000"/>
            </a:srgbClr>
          </a:solidFill>
        </p:spPr>
        <p:txBody>
          <a:bodyPr>
            <a:normAutofit/>
          </a:bodyPr>
          <a:lstStyle>
            <a:lvl1pPr marL="0" indent="0" algn="ctr">
              <a:buNone/>
              <a:defRPr sz="900" b="0" i="0">
                <a:latin typeface="Neue Haas Grotesk Text Pro" panose="020B0504020202020204" pitchFamily="34" charset="77"/>
              </a:defRPr>
            </a:lvl1pPr>
          </a:lstStyle>
          <a:p>
            <a:r>
              <a:rPr lang="da-DK"/>
              <a:t>Klik på ikonet for at tilføje et billede</a:t>
            </a:r>
          </a:p>
        </p:txBody>
      </p:sp>
      <p:sp>
        <p:nvSpPr>
          <p:cNvPr id="3" name="Titel 2">
            <a:extLst>
              <a:ext uri="{FF2B5EF4-FFF2-40B4-BE49-F238E27FC236}">
                <a16:creationId xmlns:a16="http://schemas.microsoft.com/office/drawing/2014/main" id="{6CA1908E-B102-3A42-9341-8E6A8F89063B}"/>
              </a:ext>
            </a:extLst>
          </p:cNvPr>
          <p:cNvSpPr>
            <a:spLocks noGrp="1"/>
          </p:cNvSpPr>
          <p:nvPr>
            <p:ph type="title"/>
          </p:nvPr>
        </p:nvSpPr>
        <p:spPr>
          <a:xfrm>
            <a:off x="1619672" y="1419623"/>
            <a:ext cx="5904656" cy="1152128"/>
          </a:xfrm>
        </p:spPr>
        <p:txBody>
          <a:bodyPr anchor="b"/>
          <a:lstStyle>
            <a:lvl1pPr algn="ctr">
              <a:defRPr sz="3200" baseline="0">
                <a:solidFill>
                  <a:schemeClr val="bg1"/>
                </a:solidFill>
              </a:defRPr>
            </a:lvl1pPr>
          </a:lstStyle>
          <a:p>
            <a:r>
              <a:rPr lang="da-DK"/>
              <a:t>Klik for at redigere titeltypografien i masteren</a:t>
            </a:r>
          </a:p>
        </p:txBody>
      </p:sp>
      <p:sp>
        <p:nvSpPr>
          <p:cNvPr id="4" name="Pladsholder til tekst 3">
            <a:extLst>
              <a:ext uri="{FF2B5EF4-FFF2-40B4-BE49-F238E27FC236}">
                <a16:creationId xmlns:a16="http://schemas.microsoft.com/office/drawing/2014/main" id="{C496093B-37A6-AD4C-9138-3E8BD436EBD5}"/>
              </a:ext>
            </a:extLst>
          </p:cNvPr>
          <p:cNvSpPr>
            <a:spLocks noGrp="1"/>
          </p:cNvSpPr>
          <p:nvPr>
            <p:ph type="body" sz="quarter" idx="15"/>
          </p:nvPr>
        </p:nvSpPr>
        <p:spPr>
          <a:xfrm>
            <a:off x="1907704" y="2715766"/>
            <a:ext cx="5328592" cy="1152128"/>
          </a:xfrm>
        </p:spPr>
        <p:txBody>
          <a:bodyPr rIns="0" anchor="t"/>
          <a:lstStyle>
            <a:lvl1pPr marL="0" indent="0" algn="ctr">
              <a:buNone/>
              <a:defRPr sz="1000" kern="0" baseline="0">
                <a:solidFill>
                  <a:schemeClr val="bg1"/>
                </a:solidFill>
              </a:defRPr>
            </a:lvl1pPr>
          </a:lstStyle>
          <a:p>
            <a:pPr lvl="0"/>
            <a:r>
              <a:rPr lang="da-DK"/>
              <a:t>Klik for at redigere teksttypografierne i masteren</a:t>
            </a:r>
          </a:p>
        </p:txBody>
      </p:sp>
      <p:sp>
        <p:nvSpPr>
          <p:cNvPr id="2" name="Pladsholder til tekst 6">
            <a:extLst>
              <a:ext uri="{FF2B5EF4-FFF2-40B4-BE49-F238E27FC236}">
                <a16:creationId xmlns:a16="http://schemas.microsoft.com/office/drawing/2014/main" id="{62788691-1556-FA1E-C496-6C79B160F7D5}"/>
              </a:ext>
            </a:extLst>
          </p:cNvPr>
          <p:cNvSpPr>
            <a:spLocks noGrp="1"/>
          </p:cNvSpPr>
          <p:nvPr>
            <p:ph type="body" sz="quarter" idx="18"/>
          </p:nvPr>
        </p:nvSpPr>
        <p:spPr>
          <a:xfrm>
            <a:off x="186110" y="4728638"/>
            <a:ext cx="219600" cy="219600"/>
          </a:xfrm>
          <a:blipFill>
            <a:blip r:embed="rId2"/>
            <a:stretch>
              <a:fillRect/>
            </a:stretch>
          </a:blipFill>
        </p:spPr>
        <p:txBody>
          <a:bodyPr/>
          <a:lstStyle>
            <a:lvl1pPr marL="0" indent="0">
              <a:buNone/>
              <a:defRPr>
                <a:noFill/>
              </a:defRPr>
            </a:lvl1pPr>
          </a:lstStyle>
          <a:p>
            <a:pPr lvl="0"/>
            <a:r>
              <a:rPr lang="da-DK"/>
              <a:t>Klik for at redigere teksttypografierne i masteren</a:t>
            </a:r>
          </a:p>
        </p:txBody>
      </p:sp>
    </p:spTree>
    <p:extLst>
      <p:ext uri="{BB962C8B-B14F-4D97-AF65-F5344CB8AC3E}">
        <p14:creationId xmlns:p14="http://schemas.microsoft.com/office/powerpoint/2010/main" val="368635493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p:cSld name="Laptop">
    <p:bg>
      <p:bgPr>
        <a:solidFill>
          <a:schemeClr val="bg2"/>
        </a:solidFill>
        <a:effectLst/>
      </p:bgPr>
    </p:bg>
    <p:spTree>
      <p:nvGrpSpPr>
        <p:cNvPr id="1" name=""/>
        <p:cNvGrpSpPr/>
        <p:nvPr/>
      </p:nvGrpSpPr>
      <p:grpSpPr>
        <a:xfrm>
          <a:off x="0" y="0"/>
          <a:ext cx="0" cy="0"/>
          <a:chOff x="0" y="0"/>
          <a:chExt cx="0" cy="0"/>
        </a:xfrm>
      </p:grpSpPr>
      <p:pic>
        <p:nvPicPr>
          <p:cNvPr id="8" name="Billede 7">
            <a:extLst>
              <a:ext uri="{FF2B5EF4-FFF2-40B4-BE49-F238E27FC236}">
                <a16:creationId xmlns:a16="http://schemas.microsoft.com/office/drawing/2014/main" id="{35BA2296-979E-3FB0-09F8-0AD56B4FF9D6}"/>
              </a:ext>
            </a:extLst>
          </p:cNvPr>
          <p:cNvPicPr>
            <a:picLocks noChangeAspect="1"/>
          </p:cNvPicPr>
          <p:nvPr/>
        </p:nvPicPr>
        <p:blipFill rotWithShape="1">
          <a:blip r:embed="rId2"/>
          <a:srcRect l="8822" r="3939" b="5345"/>
          <a:stretch/>
        </p:blipFill>
        <p:spPr>
          <a:xfrm>
            <a:off x="2555776" y="788063"/>
            <a:ext cx="6408837" cy="4355437"/>
          </a:xfrm>
          <a:prstGeom prst="rect">
            <a:avLst/>
          </a:prstGeom>
        </p:spPr>
      </p:pic>
      <p:sp>
        <p:nvSpPr>
          <p:cNvPr id="6" name="Pladsholder til billede 5">
            <a:extLst>
              <a:ext uri="{FF2B5EF4-FFF2-40B4-BE49-F238E27FC236}">
                <a16:creationId xmlns:a16="http://schemas.microsoft.com/office/drawing/2014/main" id="{DD8828A6-E585-6B4F-A1C8-1DBE6955925F}"/>
              </a:ext>
            </a:extLst>
          </p:cNvPr>
          <p:cNvSpPr>
            <a:spLocks noGrp="1"/>
          </p:cNvSpPr>
          <p:nvPr>
            <p:ph type="pic" sz="quarter" idx="10"/>
          </p:nvPr>
        </p:nvSpPr>
        <p:spPr>
          <a:xfrm>
            <a:off x="3452326" y="931985"/>
            <a:ext cx="4744424" cy="3024319"/>
          </a:xfrm>
          <a:prstGeom prst="roundRect">
            <a:avLst>
              <a:gd name="adj" fmla="val 2571"/>
            </a:avLst>
          </a:prstGeom>
          <a:solidFill>
            <a:schemeClr val="bg2"/>
          </a:solidFill>
          <a:ln>
            <a:noFill/>
          </a:ln>
        </p:spPr>
        <p:txBody>
          <a:bodyPr>
            <a:normAutofit/>
          </a:bodyPr>
          <a:lstStyle>
            <a:lvl1pPr marL="0" indent="0" algn="ctr">
              <a:buNone/>
              <a:defRPr sz="900" b="0" i="0">
                <a:latin typeface="Neue Haas Grotesk Text Pro" panose="020B0504020202020204" pitchFamily="34" charset="77"/>
              </a:defRPr>
            </a:lvl1pPr>
          </a:lstStyle>
          <a:p>
            <a:r>
              <a:rPr lang="da-DK"/>
              <a:t>Klik på ikonet for at tilføje et billede</a:t>
            </a:r>
          </a:p>
        </p:txBody>
      </p:sp>
      <p:sp>
        <p:nvSpPr>
          <p:cNvPr id="3" name="Titel 2">
            <a:extLst>
              <a:ext uri="{FF2B5EF4-FFF2-40B4-BE49-F238E27FC236}">
                <a16:creationId xmlns:a16="http://schemas.microsoft.com/office/drawing/2014/main" id="{6CA1908E-B102-3A42-9341-8E6A8F89063B}"/>
              </a:ext>
            </a:extLst>
          </p:cNvPr>
          <p:cNvSpPr>
            <a:spLocks noGrp="1"/>
          </p:cNvSpPr>
          <p:nvPr>
            <p:ph type="title"/>
          </p:nvPr>
        </p:nvSpPr>
        <p:spPr>
          <a:xfrm>
            <a:off x="971600" y="2068092"/>
            <a:ext cx="2088232" cy="1152127"/>
          </a:xfrm>
        </p:spPr>
        <p:txBody>
          <a:bodyPr anchor="t"/>
          <a:lstStyle>
            <a:lvl1pPr algn="l">
              <a:defRPr sz="2200" baseline="0">
                <a:solidFill>
                  <a:schemeClr val="tx1"/>
                </a:solidFill>
                <a:latin typeface="Neue Haas Grotesk Text Pro" panose="020B0504020202020204" pitchFamily="34" charset="77"/>
              </a:defRPr>
            </a:lvl1pPr>
          </a:lstStyle>
          <a:p>
            <a:r>
              <a:rPr lang="da-DK"/>
              <a:t>Klik for at redigere titeltypografien i masteren</a:t>
            </a:r>
          </a:p>
        </p:txBody>
      </p:sp>
      <p:sp>
        <p:nvSpPr>
          <p:cNvPr id="4" name="Pladsholder til tekst 3">
            <a:extLst>
              <a:ext uri="{FF2B5EF4-FFF2-40B4-BE49-F238E27FC236}">
                <a16:creationId xmlns:a16="http://schemas.microsoft.com/office/drawing/2014/main" id="{C496093B-37A6-AD4C-9138-3E8BD436EBD5}"/>
              </a:ext>
            </a:extLst>
          </p:cNvPr>
          <p:cNvSpPr>
            <a:spLocks noGrp="1"/>
          </p:cNvSpPr>
          <p:nvPr>
            <p:ph type="body" sz="quarter" idx="15"/>
          </p:nvPr>
        </p:nvSpPr>
        <p:spPr>
          <a:xfrm>
            <a:off x="971600" y="1635646"/>
            <a:ext cx="2088232" cy="360437"/>
          </a:xfrm>
        </p:spPr>
        <p:txBody>
          <a:bodyPr rIns="0" anchor="b"/>
          <a:lstStyle>
            <a:lvl1pPr marL="0" indent="0" algn="l">
              <a:buNone/>
              <a:defRPr sz="900" b="0" i="0" kern="0" cap="all" baseline="0">
                <a:solidFill>
                  <a:srgbClr val="878787"/>
                </a:solidFill>
                <a:latin typeface="Neue Haas Grotesk Text Pro" panose="020B0504020202020204" pitchFamily="34" charset="77"/>
              </a:defRPr>
            </a:lvl1pPr>
          </a:lstStyle>
          <a:p>
            <a:pPr lvl="0"/>
            <a:r>
              <a:rPr lang="da-DK"/>
              <a:t>Klik for at redigere teksttypografierne i masteren</a:t>
            </a:r>
          </a:p>
        </p:txBody>
      </p:sp>
      <p:sp>
        <p:nvSpPr>
          <p:cNvPr id="2" name="Pladsholder til tekst 6">
            <a:extLst>
              <a:ext uri="{FF2B5EF4-FFF2-40B4-BE49-F238E27FC236}">
                <a16:creationId xmlns:a16="http://schemas.microsoft.com/office/drawing/2014/main" id="{62788691-1556-FA1E-C496-6C79B160F7D5}"/>
              </a:ext>
            </a:extLst>
          </p:cNvPr>
          <p:cNvSpPr>
            <a:spLocks noGrp="1"/>
          </p:cNvSpPr>
          <p:nvPr>
            <p:ph type="body" sz="quarter" idx="18"/>
          </p:nvPr>
        </p:nvSpPr>
        <p:spPr>
          <a:xfrm>
            <a:off x="186110" y="4728638"/>
            <a:ext cx="219600" cy="219600"/>
          </a:xfrm>
          <a:blipFill>
            <a:blip r:embed="rId3"/>
            <a:stretch>
              <a:fillRect/>
            </a:stretch>
          </a:blipFill>
        </p:spPr>
        <p:txBody>
          <a:bodyPr/>
          <a:lstStyle>
            <a:lvl1pPr marL="0" indent="0">
              <a:buNone/>
              <a:defRPr>
                <a:noFill/>
                <a:latin typeface="Neue Haas Grotesk Text Pro" panose="020B0504020202020204" pitchFamily="34" charset="77"/>
              </a:defRPr>
            </a:lvl1pPr>
          </a:lstStyle>
          <a:p>
            <a:pPr lvl="0"/>
            <a:r>
              <a:rPr lang="da-DK"/>
              <a:t>Klik for at redigere teksttypografierne i masteren</a:t>
            </a:r>
          </a:p>
        </p:txBody>
      </p:sp>
    </p:spTree>
    <p:extLst>
      <p:ext uri="{BB962C8B-B14F-4D97-AF65-F5344CB8AC3E}">
        <p14:creationId xmlns:p14="http://schemas.microsoft.com/office/powerpoint/2010/main" val="225762546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p:cSld name="Tablet">
    <p:bg>
      <p:bgPr>
        <a:solidFill>
          <a:schemeClr val="bg2"/>
        </a:solidFill>
        <a:effectLst/>
      </p:bgPr>
    </p:bg>
    <p:spTree>
      <p:nvGrpSpPr>
        <p:cNvPr id="1" name=""/>
        <p:cNvGrpSpPr/>
        <p:nvPr/>
      </p:nvGrpSpPr>
      <p:grpSpPr>
        <a:xfrm>
          <a:off x="0" y="0"/>
          <a:ext cx="0" cy="0"/>
          <a:chOff x="0" y="0"/>
          <a:chExt cx="0" cy="0"/>
        </a:xfrm>
      </p:grpSpPr>
      <p:pic>
        <p:nvPicPr>
          <p:cNvPr id="7" name="Billede 6">
            <a:extLst>
              <a:ext uri="{FF2B5EF4-FFF2-40B4-BE49-F238E27FC236}">
                <a16:creationId xmlns:a16="http://schemas.microsoft.com/office/drawing/2014/main" id="{990C8EEF-CE7A-51CE-1C18-940BF683D7EE}"/>
              </a:ext>
            </a:extLst>
          </p:cNvPr>
          <p:cNvPicPr>
            <a:picLocks/>
          </p:cNvPicPr>
          <p:nvPr/>
        </p:nvPicPr>
        <p:blipFill rotWithShape="1">
          <a:blip r:embed="rId2"/>
          <a:srcRect l="6864" r="1466" b="1287"/>
          <a:stretch/>
        </p:blipFill>
        <p:spPr>
          <a:xfrm>
            <a:off x="2411760" y="843558"/>
            <a:ext cx="6732240" cy="4299942"/>
          </a:xfrm>
          <a:prstGeom prst="rect">
            <a:avLst/>
          </a:prstGeom>
        </p:spPr>
      </p:pic>
      <p:sp>
        <p:nvSpPr>
          <p:cNvPr id="6" name="Pladsholder til billede 5">
            <a:extLst>
              <a:ext uri="{FF2B5EF4-FFF2-40B4-BE49-F238E27FC236}">
                <a16:creationId xmlns:a16="http://schemas.microsoft.com/office/drawing/2014/main" id="{DD8828A6-E585-6B4F-A1C8-1DBE6955925F}"/>
              </a:ext>
            </a:extLst>
          </p:cNvPr>
          <p:cNvSpPr>
            <a:spLocks noGrp="1"/>
          </p:cNvSpPr>
          <p:nvPr>
            <p:ph type="pic" sz="quarter" idx="10"/>
          </p:nvPr>
        </p:nvSpPr>
        <p:spPr>
          <a:xfrm>
            <a:off x="3452326" y="968122"/>
            <a:ext cx="4744424" cy="2988182"/>
          </a:xfrm>
          <a:prstGeom prst="roundRect">
            <a:avLst>
              <a:gd name="adj" fmla="val 2613"/>
            </a:avLst>
          </a:prstGeom>
          <a:solidFill>
            <a:schemeClr val="bg2"/>
          </a:solidFill>
          <a:ln>
            <a:noFill/>
          </a:ln>
        </p:spPr>
        <p:txBody>
          <a:bodyPr>
            <a:normAutofit/>
          </a:bodyPr>
          <a:lstStyle>
            <a:lvl1pPr marL="0" indent="0" algn="ctr">
              <a:buNone/>
              <a:defRPr sz="900" b="0" i="0">
                <a:latin typeface="Neue Haas Grotesk Text Pro" panose="020B0504020202020204" pitchFamily="34" charset="77"/>
              </a:defRPr>
            </a:lvl1pPr>
          </a:lstStyle>
          <a:p>
            <a:r>
              <a:rPr lang="da-DK"/>
              <a:t>Klik på ikonet for at tilføje et billede</a:t>
            </a:r>
          </a:p>
        </p:txBody>
      </p:sp>
      <p:sp>
        <p:nvSpPr>
          <p:cNvPr id="3" name="Titel 2">
            <a:extLst>
              <a:ext uri="{FF2B5EF4-FFF2-40B4-BE49-F238E27FC236}">
                <a16:creationId xmlns:a16="http://schemas.microsoft.com/office/drawing/2014/main" id="{6CA1908E-B102-3A42-9341-8E6A8F89063B}"/>
              </a:ext>
            </a:extLst>
          </p:cNvPr>
          <p:cNvSpPr>
            <a:spLocks noGrp="1"/>
          </p:cNvSpPr>
          <p:nvPr>
            <p:ph type="title"/>
          </p:nvPr>
        </p:nvSpPr>
        <p:spPr>
          <a:xfrm>
            <a:off x="971600" y="2068092"/>
            <a:ext cx="2088232" cy="1152127"/>
          </a:xfrm>
        </p:spPr>
        <p:txBody>
          <a:bodyPr anchor="t"/>
          <a:lstStyle>
            <a:lvl1pPr algn="l">
              <a:defRPr sz="2200" baseline="0">
                <a:solidFill>
                  <a:schemeClr val="tx1"/>
                </a:solidFill>
                <a:latin typeface="Neue Haas Grotesk Text Pro" panose="020B0504020202020204" pitchFamily="34" charset="77"/>
              </a:defRPr>
            </a:lvl1pPr>
          </a:lstStyle>
          <a:p>
            <a:r>
              <a:rPr lang="da-DK"/>
              <a:t>Klik for at redigere titeltypografien i masteren</a:t>
            </a:r>
          </a:p>
        </p:txBody>
      </p:sp>
      <p:sp>
        <p:nvSpPr>
          <p:cNvPr id="4" name="Pladsholder til tekst 3">
            <a:extLst>
              <a:ext uri="{FF2B5EF4-FFF2-40B4-BE49-F238E27FC236}">
                <a16:creationId xmlns:a16="http://schemas.microsoft.com/office/drawing/2014/main" id="{C496093B-37A6-AD4C-9138-3E8BD436EBD5}"/>
              </a:ext>
            </a:extLst>
          </p:cNvPr>
          <p:cNvSpPr>
            <a:spLocks noGrp="1"/>
          </p:cNvSpPr>
          <p:nvPr>
            <p:ph type="body" sz="quarter" idx="15"/>
          </p:nvPr>
        </p:nvSpPr>
        <p:spPr>
          <a:xfrm>
            <a:off x="971600" y="1635646"/>
            <a:ext cx="2088232" cy="360437"/>
          </a:xfrm>
        </p:spPr>
        <p:txBody>
          <a:bodyPr rIns="0" anchor="b"/>
          <a:lstStyle>
            <a:lvl1pPr marL="0" indent="0" algn="l">
              <a:buNone/>
              <a:defRPr lang="da-DK" sz="900" b="0" i="0" kern="0" cap="all" baseline="0" smtClean="0">
                <a:solidFill>
                  <a:srgbClr val="878787"/>
                </a:solidFill>
                <a:latin typeface="Neue Haas Grotesk Text Pro" panose="020B0504020202020204" pitchFamily="34" charset="77"/>
                <a:ea typeface="+mn-ea"/>
                <a:cs typeface="Arial"/>
              </a:defRPr>
            </a:lvl1pPr>
          </a:lstStyle>
          <a:p>
            <a:pPr lvl="0"/>
            <a:r>
              <a:rPr lang="da-DK"/>
              <a:t>Klik for at redigere teksttypografierne i masteren</a:t>
            </a:r>
          </a:p>
        </p:txBody>
      </p:sp>
      <p:sp>
        <p:nvSpPr>
          <p:cNvPr id="2" name="Pladsholder til tekst 6">
            <a:extLst>
              <a:ext uri="{FF2B5EF4-FFF2-40B4-BE49-F238E27FC236}">
                <a16:creationId xmlns:a16="http://schemas.microsoft.com/office/drawing/2014/main" id="{62788691-1556-FA1E-C496-6C79B160F7D5}"/>
              </a:ext>
            </a:extLst>
          </p:cNvPr>
          <p:cNvSpPr>
            <a:spLocks noGrp="1"/>
          </p:cNvSpPr>
          <p:nvPr>
            <p:ph type="body" sz="quarter" idx="18"/>
          </p:nvPr>
        </p:nvSpPr>
        <p:spPr>
          <a:xfrm>
            <a:off x="186110" y="4728638"/>
            <a:ext cx="219600" cy="219600"/>
          </a:xfrm>
          <a:blipFill>
            <a:blip r:embed="rId3"/>
            <a:stretch>
              <a:fillRect/>
            </a:stretch>
          </a:blipFill>
        </p:spPr>
        <p:txBody>
          <a:bodyPr/>
          <a:lstStyle>
            <a:lvl1pPr marL="0" indent="0">
              <a:buNone/>
              <a:defRPr>
                <a:noFill/>
                <a:latin typeface="Neue Haas Grotesk Text Pro" panose="020B0504020202020204" pitchFamily="34" charset="77"/>
              </a:defRPr>
            </a:lvl1pPr>
          </a:lstStyle>
          <a:p>
            <a:pPr lvl="0"/>
            <a:r>
              <a:rPr lang="da-DK"/>
              <a:t>Klik for at redigere teksttypografierne i masteren</a:t>
            </a:r>
          </a:p>
        </p:txBody>
      </p:sp>
    </p:spTree>
    <p:extLst>
      <p:ext uri="{BB962C8B-B14F-4D97-AF65-F5344CB8AC3E}">
        <p14:creationId xmlns:p14="http://schemas.microsoft.com/office/powerpoint/2010/main" val="277348382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p:cSld name="Smartphone">
    <p:bg>
      <p:bgPr>
        <a:solidFill>
          <a:schemeClr val="bg2"/>
        </a:solidFill>
        <a:effectLst/>
      </p:bgPr>
    </p:bg>
    <p:spTree>
      <p:nvGrpSpPr>
        <p:cNvPr id="1" name=""/>
        <p:cNvGrpSpPr/>
        <p:nvPr/>
      </p:nvGrpSpPr>
      <p:grpSpPr>
        <a:xfrm>
          <a:off x="0" y="0"/>
          <a:ext cx="0" cy="0"/>
          <a:chOff x="0" y="0"/>
          <a:chExt cx="0" cy="0"/>
        </a:xfrm>
      </p:grpSpPr>
      <p:pic>
        <p:nvPicPr>
          <p:cNvPr id="8" name="Billede 7">
            <a:extLst>
              <a:ext uri="{FF2B5EF4-FFF2-40B4-BE49-F238E27FC236}">
                <a16:creationId xmlns:a16="http://schemas.microsoft.com/office/drawing/2014/main" id="{E5159541-E76D-3FB8-C96E-91B4E9E95D0E}"/>
              </a:ext>
            </a:extLst>
          </p:cNvPr>
          <p:cNvPicPr>
            <a:picLocks noChangeAspect="1"/>
          </p:cNvPicPr>
          <p:nvPr/>
        </p:nvPicPr>
        <p:blipFill>
          <a:blip r:embed="rId2"/>
          <a:stretch>
            <a:fillRect/>
          </a:stretch>
        </p:blipFill>
        <p:spPr>
          <a:xfrm>
            <a:off x="3776216" y="484188"/>
            <a:ext cx="4180683" cy="4659312"/>
          </a:xfrm>
          <a:prstGeom prst="rect">
            <a:avLst/>
          </a:prstGeom>
        </p:spPr>
      </p:pic>
      <p:sp>
        <p:nvSpPr>
          <p:cNvPr id="6" name="Pladsholder til billede 5">
            <a:extLst>
              <a:ext uri="{FF2B5EF4-FFF2-40B4-BE49-F238E27FC236}">
                <a16:creationId xmlns:a16="http://schemas.microsoft.com/office/drawing/2014/main" id="{DD8828A6-E585-6B4F-A1C8-1DBE6955925F}"/>
              </a:ext>
            </a:extLst>
          </p:cNvPr>
          <p:cNvSpPr>
            <a:spLocks noGrp="1"/>
          </p:cNvSpPr>
          <p:nvPr>
            <p:ph type="pic" sz="quarter" idx="10"/>
          </p:nvPr>
        </p:nvSpPr>
        <p:spPr>
          <a:xfrm>
            <a:off x="4921251" y="541909"/>
            <a:ext cx="1895474" cy="4094608"/>
          </a:xfrm>
          <a:prstGeom prst="roundRect">
            <a:avLst>
              <a:gd name="adj" fmla="val 3616"/>
            </a:avLst>
          </a:prstGeom>
          <a:solidFill>
            <a:schemeClr val="bg2"/>
          </a:solidFill>
          <a:ln>
            <a:noFill/>
          </a:ln>
        </p:spPr>
        <p:txBody>
          <a:bodyPr>
            <a:normAutofit/>
          </a:bodyPr>
          <a:lstStyle>
            <a:lvl1pPr marL="0" indent="0" algn="ctr">
              <a:buNone/>
              <a:defRPr sz="900" b="0" i="0">
                <a:latin typeface="Neue Haas Grotesk Text Pro" panose="020B0504020202020204" pitchFamily="34" charset="77"/>
              </a:defRPr>
            </a:lvl1pPr>
          </a:lstStyle>
          <a:p>
            <a:r>
              <a:rPr lang="da-DK"/>
              <a:t>Klik på ikonet for at tilføje et billede</a:t>
            </a:r>
          </a:p>
        </p:txBody>
      </p:sp>
      <p:sp>
        <p:nvSpPr>
          <p:cNvPr id="3" name="Titel 2">
            <a:extLst>
              <a:ext uri="{FF2B5EF4-FFF2-40B4-BE49-F238E27FC236}">
                <a16:creationId xmlns:a16="http://schemas.microsoft.com/office/drawing/2014/main" id="{6CA1908E-B102-3A42-9341-8E6A8F89063B}"/>
              </a:ext>
            </a:extLst>
          </p:cNvPr>
          <p:cNvSpPr>
            <a:spLocks noGrp="1"/>
          </p:cNvSpPr>
          <p:nvPr>
            <p:ph type="title"/>
          </p:nvPr>
        </p:nvSpPr>
        <p:spPr>
          <a:xfrm>
            <a:off x="971600" y="2068092"/>
            <a:ext cx="2088232" cy="1152127"/>
          </a:xfrm>
        </p:spPr>
        <p:txBody>
          <a:bodyPr anchor="t"/>
          <a:lstStyle>
            <a:lvl1pPr algn="l">
              <a:defRPr sz="2200" baseline="0">
                <a:solidFill>
                  <a:schemeClr val="tx1"/>
                </a:solidFill>
                <a:latin typeface="Neue Haas Grotesk Text Pro" panose="020B0504020202020204" pitchFamily="34" charset="77"/>
              </a:defRPr>
            </a:lvl1pPr>
          </a:lstStyle>
          <a:p>
            <a:r>
              <a:rPr lang="da-DK"/>
              <a:t>Klik for at redigere titeltypografien i masteren</a:t>
            </a:r>
          </a:p>
        </p:txBody>
      </p:sp>
      <p:sp>
        <p:nvSpPr>
          <p:cNvPr id="4" name="Pladsholder til tekst 3">
            <a:extLst>
              <a:ext uri="{FF2B5EF4-FFF2-40B4-BE49-F238E27FC236}">
                <a16:creationId xmlns:a16="http://schemas.microsoft.com/office/drawing/2014/main" id="{C496093B-37A6-AD4C-9138-3E8BD436EBD5}"/>
              </a:ext>
            </a:extLst>
          </p:cNvPr>
          <p:cNvSpPr>
            <a:spLocks noGrp="1"/>
          </p:cNvSpPr>
          <p:nvPr>
            <p:ph type="body" sz="quarter" idx="15"/>
          </p:nvPr>
        </p:nvSpPr>
        <p:spPr>
          <a:xfrm>
            <a:off x="971600" y="1635646"/>
            <a:ext cx="2088232" cy="360437"/>
          </a:xfrm>
        </p:spPr>
        <p:txBody>
          <a:bodyPr rIns="0" anchor="b"/>
          <a:lstStyle>
            <a:lvl1pPr marL="0" indent="0" algn="l">
              <a:buNone/>
              <a:defRPr lang="da-DK" sz="900" b="0" i="0" kern="0" cap="all" baseline="0" smtClean="0">
                <a:solidFill>
                  <a:srgbClr val="878787"/>
                </a:solidFill>
                <a:latin typeface="Neue Haas Grotesk Text Pro" panose="020B0504020202020204" pitchFamily="34" charset="77"/>
                <a:ea typeface="+mn-ea"/>
                <a:cs typeface="Arial"/>
              </a:defRPr>
            </a:lvl1pPr>
          </a:lstStyle>
          <a:p>
            <a:pPr lvl="0"/>
            <a:r>
              <a:rPr lang="da-DK"/>
              <a:t>Klik for at redigere teksttypografierne i masteren</a:t>
            </a:r>
          </a:p>
        </p:txBody>
      </p:sp>
      <p:sp>
        <p:nvSpPr>
          <p:cNvPr id="2" name="Pladsholder til tekst 6">
            <a:extLst>
              <a:ext uri="{FF2B5EF4-FFF2-40B4-BE49-F238E27FC236}">
                <a16:creationId xmlns:a16="http://schemas.microsoft.com/office/drawing/2014/main" id="{62788691-1556-FA1E-C496-6C79B160F7D5}"/>
              </a:ext>
            </a:extLst>
          </p:cNvPr>
          <p:cNvSpPr>
            <a:spLocks noGrp="1"/>
          </p:cNvSpPr>
          <p:nvPr>
            <p:ph type="body" sz="quarter" idx="18"/>
          </p:nvPr>
        </p:nvSpPr>
        <p:spPr>
          <a:xfrm>
            <a:off x="186110" y="4728638"/>
            <a:ext cx="219600" cy="219600"/>
          </a:xfrm>
          <a:blipFill>
            <a:blip r:embed="rId3"/>
            <a:stretch>
              <a:fillRect/>
            </a:stretch>
          </a:blipFill>
        </p:spPr>
        <p:txBody>
          <a:bodyPr/>
          <a:lstStyle>
            <a:lvl1pPr marL="0" indent="0">
              <a:buNone/>
              <a:defRPr>
                <a:noFill/>
                <a:latin typeface="Neue Haas Grotesk Text Pro" panose="020B0504020202020204" pitchFamily="34" charset="77"/>
              </a:defRPr>
            </a:lvl1pPr>
          </a:lstStyle>
          <a:p>
            <a:pPr lvl="0"/>
            <a:r>
              <a:rPr lang="da-DK"/>
              <a:t>Klik for at redigere teksttypografierne i masteren</a:t>
            </a:r>
          </a:p>
        </p:txBody>
      </p:sp>
    </p:spTree>
    <p:extLst>
      <p:ext uri="{BB962C8B-B14F-4D97-AF65-F5344CB8AC3E}">
        <p14:creationId xmlns:p14="http://schemas.microsoft.com/office/powerpoint/2010/main" val="197531162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Citat">
    <p:bg>
      <p:bgPr>
        <a:solidFill>
          <a:schemeClr val="bg2"/>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9A7503E-2469-3E05-3EA0-4DF2EED4DD8F}"/>
              </a:ext>
            </a:extLst>
          </p:cNvPr>
          <p:cNvSpPr>
            <a:spLocks noGrp="1"/>
          </p:cNvSpPr>
          <p:nvPr>
            <p:ph type="title"/>
          </p:nvPr>
        </p:nvSpPr>
        <p:spPr>
          <a:xfrm>
            <a:off x="1691680" y="1635744"/>
            <a:ext cx="6552728" cy="1296045"/>
          </a:xfrm>
        </p:spPr>
        <p:txBody>
          <a:bodyPr/>
          <a:lstStyle>
            <a:lvl1pPr>
              <a:defRPr>
                <a:solidFill>
                  <a:schemeClr val="accent1"/>
                </a:solidFill>
              </a:defRPr>
            </a:lvl1pPr>
          </a:lstStyle>
          <a:p>
            <a:r>
              <a:rPr lang="da-DK"/>
              <a:t>Klik for at redigere titeltypografien i masteren</a:t>
            </a:r>
            <a:endParaRPr lang="en-GB"/>
          </a:p>
        </p:txBody>
      </p:sp>
      <p:sp>
        <p:nvSpPr>
          <p:cNvPr id="3" name="Pladsholder til tekst 3">
            <a:extLst>
              <a:ext uri="{FF2B5EF4-FFF2-40B4-BE49-F238E27FC236}">
                <a16:creationId xmlns:a16="http://schemas.microsoft.com/office/drawing/2014/main" id="{F479E89F-175C-C02F-72CE-0AE3ABC83953}"/>
              </a:ext>
            </a:extLst>
          </p:cNvPr>
          <p:cNvSpPr>
            <a:spLocks noGrp="1"/>
          </p:cNvSpPr>
          <p:nvPr>
            <p:ph type="body" sz="quarter" idx="15"/>
          </p:nvPr>
        </p:nvSpPr>
        <p:spPr>
          <a:xfrm>
            <a:off x="1691680" y="2931790"/>
            <a:ext cx="6552728" cy="216024"/>
          </a:xfrm>
        </p:spPr>
        <p:txBody>
          <a:bodyPr rIns="0" anchor="t"/>
          <a:lstStyle>
            <a:lvl1pPr marL="0" indent="0" algn="l">
              <a:buNone/>
              <a:defRPr sz="1000" kern="0" baseline="0">
                <a:solidFill>
                  <a:schemeClr val="accent1"/>
                </a:solidFill>
              </a:defRPr>
            </a:lvl1pPr>
          </a:lstStyle>
          <a:p>
            <a:pPr lvl="0"/>
            <a:r>
              <a:rPr lang="da-DK"/>
              <a:t>Klik for at redigere teksttypografierne i masteren</a:t>
            </a:r>
          </a:p>
        </p:txBody>
      </p:sp>
      <p:pic>
        <p:nvPicPr>
          <p:cNvPr id="7" name="Billede 6">
            <a:extLst>
              <a:ext uri="{FF2B5EF4-FFF2-40B4-BE49-F238E27FC236}">
                <a16:creationId xmlns:a16="http://schemas.microsoft.com/office/drawing/2014/main" id="{9305FE54-DDF6-0A14-2408-33976177F0B2}"/>
              </a:ext>
            </a:extLst>
          </p:cNvPr>
          <p:cNvPicPr>
            <a:picLocks noChangeAspect="1"/>
          </p:cNvPicPr>
          <p:nvPr/>
        </p:nvPicPr>
        <p:blipFill>
          <a:blip r:embed="rId2"/>
          <a:stretch>
            <a:fillRect/>
          </a:stretch>
        </p:blipFill>
        <p:spPr>
          <a:xfrm>
            <a:off x="755576" y="1332632"/>
            <a:ext cx="683537" cy="503659"/>
          </a:xfrm>
          <a:prstGeom prst="rect">
            <a:avLst/>
          </a:prstGeom>
        </p:spPr>
      </p:pic>
    </p:spTree>
    <p:extLst>
      <p:ext uri="{BB962C8B-B14F-4D97-AF65-F5344CB8AC3E}">
        <p14:creationId xmlns:p14="http://schemas.microsoft.com/office/powerpoint/2010/main" val="128679580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Afsluttende information">
    <p:spTree>
      <p:nvGrpSpPr>
        <p:cNvPr id="1" name=""/>
        <p:cNvGrpSpPr/>
        <p:nvPr/>
      </p:nvGrpSpPr>
      <p:grpSpPr>
        <a:xfrm>
          <a:off x="0" y="0"/>
          <a:ext cx="0" cy="0"/>
          <a:chOff x="0" y="0"/>
          <a:chExt cx="0" cy="0"/>
        </a:xfrm>
      </p:grpSpPr>
      <p:sp>
        <p:nvSpPr>
          <p:cNvPr id="5" name="Pladsholder til billede 5">
            <a:extLst>
              <a:ext uri="{FF2B5EF4-FFF2-40B4-BE49-F238E27FC236}">
                <a16:creationId xmlns:a16="http://schemas.microsoft.com/office/drawing/2014/main" id="{21388F4B-459C-62E7-B17F-7FDB3EC404BB}"/>
              </a:ext>
            </a:extLst>
          </p:cNvPr>
          <p:cNvSpPr>
            <a:spLocks noGrp="1"/>
          </p:cNvSpPr>
          <p:nvPr>
            <p:ph type="pic" sz="quarter" idx="12"/>
          </p:nvPr>
        </p:nvSpPr>
        <p:spPr>
          <a:xfrm>
            <a:off x="0" y="0"/>
            <a:ext cx="4572000" cy="5143499"/>
          </a:xfrm>
        </p:spPr>
        <p:txBody>
          <a:bodyPr>
            <a:normAutofit/>
          </a:bodyPr>
          <a:lstStyle>
            <a:lvl1pPr marL="0" indent="0" algn="ctr">
              <a:buNone/>
              <a:defRPr sz="900" b="0" i="0">
                <a:latin typeface="Neue Haas Grotesk Text Pro" panose="020B0504020202020204" pitchFamily="34" charset="77"/>
              </a:defRPr>
            </a:lvl1pPr>
          </a:lstStyle>
          <a:p>
            <a:r>
              <a:rPr lang="da-DK"/>
              <a:t>Klik på ikonet for at tilføje et billede</a:t>
            </a:r>
          </a:p>
        </p:txBody>
      </p:sp>
      <p:sp>
        <p:nvSpPr>
          <p:cNvPr id="4" name="Pladsholder til tekst 3">
            <a:extLst>
              <a:ext uri="{FF2B5EF4-FFF2-40B4-BE49-F238E27FC236}">
                <a16:creationId xmlns:a16="http://schemas.microsoft.com/office/drawing/2014/main" id="{E4635518-A0E4-AE02-8A01-B963156D663C}"/>
              </a:ext>
            </a:extLst>
          </p:cNvPr>
          <p:cNvSpPr>
            <a:spLocks noGrp="1"/>
          </p:cNvSpPr>
          <p:nvPr>
            <p:ph type="body" sz="quarter" idx="10"/>
          </p:nvPr>
        </p:nvSpPr>
        <p:spPr>
          <a:xfrm>
            <a:off x="5148263" y="1419225"/>
            <a:ext cx="2880121" cy="216421"/>
          </a:xfrm>
        </p:spPr>
        <p:txBody>
          <a:bodyPr/>
          <a:lstStyle>
            <a:lvl1pPr marL="0" indent="0">
              <a:buNone/>
              <a:defRPr sz="900" b="1" i="0">
                <a:solidFill>
                  <a:schemeClr val="tx1"/>
                </a:solidFill>
                <a:latin typeface="Neue Haas Grotesk Text Pro" panose="020B0504020202020204" pitchFamily="34" charset="77"/>
              </a:defRPr>
            </a:lvl1pPr>
          </a:lstStyle>
          <a:p>
            <a:pPr lvl="0"/>
            <a:r>
              <a:rPr lang="da-DK"/>
              <a:t>Klik for at redigere teksttypografierne i masteren</a:t>
            </a:r>
          </a:p>
        </p:txBody>
      </p:sp>
      <p:sp>
        <p:nvSpPr>
          <p:cNvPr id="3" name="Pladsholder til tekst 6">
            <a:extLst>
              <a:ext uri="{FF2B5EF4-FFF2-40B4-BE49-F238E27FC236}">
                <a16:creationId xmlns:a16="http://schemas.microsoft.com/office/drawing/2014/main" id="{AA27B9A2-5D4D-7109-EA87-D243A871B710}"/>
              </a:ext>
            </a:extLst>
          </p:cNvPr>
          <p:cNvSpPr>
            <a:spLocks noGrp="1"/>
          </p:cNvSpPr>
          <p:nvPr>
            <p:ph type="body" sz="quarter" idx="18"/>
          </p:nvPr>
        </p:nvSpPr>
        <p:spPr>
          <a:xfrm>
            <a:off x="186110" y="4728638"/>
            <a:ext cx="219600" cy="219600"/>
          </a:xfrm>
          <a:blipFill>
            <a:blip r:embed="rId2"/>
            <a:stretch>
              <a:fillRect/>
            </a:stretch>
          </a:blipFill>
        </p:spPr>
        <p:txBody>
          <a:bodyPr/>
          <a:lstStyle>
            <a:lvl1pPr marL="0" indent="0">
              <a:buNone/>
              <a:defRPr>
                <a:noFill/>
              </a:defRPr>
            </a:lvl1pPr>
          </a:lstStyle>
          <a:p>
            <a:pPr lvl="0"/>
            <a:r>
              <a:rPr lang="da-DK"/>
              <a:t>Klik for at redigere teksttypografierne i masteren</a:t>
            </a:r>
          </a:p>
        </p:txBody>
      </p:sp>
      <p:sp>
        <p:nvSpPr>
          <p:cNvPr id="9" name="Pladsholder til tekst 8">
            <a:extLst>
              <a:ext uri="{FF2B5EF4-FFF2-40B4-BE49-F238E27FC236}">
                <a16:creationId xmlns:a16="http://schemas.microsoft.com/office/drawing/2014/main" id="{44FB3C53-B6B9-8DE9-14A0-F134E791ED7E}"/>
              </a:ext>
            </a:extLst>
          </p:cNvPr>
          <p:cNvSpPr>
            <a:spLocks noGrp="1" noChangeAspect="1"/>
          </p:cNvSpPr>
          <p:nvPr>
            <p:ph type="body" sz="quarter" idx="19"/>
          </p:nvPr>
        </p:nvSpPr>
        <p:spPr>
          <a:xfrm>
            <a:off x="5148263" y="1635646"/>
            <a:ext cx="1188000" cy="1188000"/>
          </a:xfrm>
          <a:solidFill>
            <a:schemeClr val="bg2"/>
          </a:solidFill>
        </p:spPr>
        <p:txBody>
          <a:bodyPr lIns="144000" tIns="72000" rIns="144000" bIns="72000" anchor="ctr"/>
          <a:lstStyle>
            <a:lvl1pPr marL="0" indent="0" algn="ctr">
              <a:buNone/>
              <a:defRPr sz="800" b="0" i="0">
                <a:latin typeface="Neue Haas Grotesk Text Pro" panose="020B0504020202020204" pitchFamily="34" charset="77"/>
              </a:defRPr>
            </a:lvl1pPr>
            <a:lvl2pPr marL="72000" indent="0" algn="ctr">
              <a:buNone/>
              <a:defRPr sz="700" b="0" i="0">
                <a:latin typeface="Helvetica" pitchFamily="2" charset="0"/>
              </a:defRPr>
            </a:lvl2pPr>
            <a:lvl3pPr marL="252000" indent="0" algn="ctr">
              <a:buNone/>
              <a:defRPr sz="600" b="0" i="0">
                <a:latin typeface="Helvetica" pitchFamily="2" charset="0"/>
              </a:defRPr>
            </a:lvl3pPr>
            <a:lvl4pPr marL="378000" indent="0" algn="ctr">
              <a:buFont typeface="Arial" panose="020B0604020202020204" pitchFamily="34" charset="0"/>
              <a:buNone/>
              <a:defRPr sz="700" b="0" i="0">
                <a:latin typeface="Helvetica" pitchFamily="2" charset="0"/>
              </a:defRPr>
            </a:lvl4pPr>
            <a:lvl5pPr marL="252000" indent="0" algn="ctr">
              <a:buNone/>
              <a:defRPr sz="600" b="0" i="0">
                <a:latin typeface="Helvetica" pitchFamily="2" charset="0"/>
              </a:defRPr>
            </a:lvl5pPr>
          </a:lstStyle>
          <a:p>
            <a:pPr lvl="0"/>
            <a:r>
              <a:rPr lang="da-DK"/>
              <a:t>Klik for at redigere teksttypografierne i masteren</a:t>
            </a:r>
          </a:p>
        </p:txBody>
      </p:sp>
      <p:sp>
        <p:nvSpPr>
          <p:cNvPr id="13" name="Pladsholder til tekst 8">
            <a:extLst>
              <a:ext uri="{FF2B5EF4-FFF2-40B4-BE49-F238E27FC236}">
                <a16:creationId xmlns:a16="http://schemas.microsoft.com/office/drawing/2014/main" id="{3D9F1629-6815-2D36-E116-E5D22010D8C2}"/>
              </a:ext>
            </a:extLst>
          </p:cNvPr>
          <p:cNvSpPr>
            <a:spLocks noGrp="1" noChangeAspect="1"/>
          </p:cNvSpPr>
          <p:nvPr>
            <p:ph type="body" sz="quarter" idx="20"/>
          </p:nvPr>
        </p:nvSpPr>
        <p:spPr>
          <a:xfrm>
            <a:off x="5148263" y="2975896"/>
            <a:ext cx="1188000" cy="1188000"/>
          </a:xfrm>
          <a:solidFill>
            <a:schemeClr val="bg2"/>
          </a:solidFill>
        </p:spPr>
        <p:txBody>
          <a:bodyPr lIns="144000" tIns="72000" rIns="144000" bIns="72000" anchor="ctr"/>
          <a:lstStyle>
            <a:lvl1pPr marL="0" indent="0" algn="ctr">
              <a:buNone/>
              <a:defRPr sz="800" b="0" i="0">
                <a:latin typeface="Neue Haas Grotesk Text Pro" panose="020B0504020202020204" pitchFamily="34" charset="77"/>
              </a:defRPr>
            </a:lvl1pPr>
            <a:lvl2pPr marL="72000" indent="0" algn="ctr">
              <a:buNone/>
              <a:defRPr sz="700" b="0" i="0">
                <a:latin typeface="Helvetica" pitchFamily="2" charset="0"/>
              </a:defRPr>
            </a:lvl2pPr>
            <a:lvl3pPr marL="252000" indent="0" algn="ctr">
              <a:buNone/>
              <a:defRPr sz="600" b="0" i="0">
                <a:latin typeface="Helvetica" pitchFamily="2" charset="0"/>
              </a:defRPr>
            </a:lvl3pPr>
            <a:lvl4pPr marL="378000" indent="0" algn="ctr">
              <a:buFont typeface="Arial" panose="020B0604020202020204" pitchFamily="34" charset="0"/>
              <a:buNone/>
              <a:defRPr sz="700" b="0" i="0">
                <a:latin typeface="Helvetica" pitchFamily="2" charset="0"/>
              </a:defRPr>
            </a:lvl4pPr>
            <a:lvl5pPr marL="252000" indent="0" algn="ctr">
              <a:buNone/>
              <a:defRPr sz="600" b="0" i="0">
                <a:latin typeface="Helvetica" pitchFamily="2" charset="0"/>
              </a:defRPr>
            </a:lvl5pPr>
          </a:lstStyle>
          <a:p>
            <a:pPr lvl="0"/>
            <a:r>
              <a:rPr lang="da-DK"/>
              <a:t>Klik for at redigere teksttypografierne i masteren</a:t>
            </a:r>
          </a:p>
        </p:txBody>
      </p:sp>
      <p:sp>
        <p:nvSpPr>
          <p:cNvPr id="14" name="Pladsholder til tekst 8">
            <a:extLst>
              <a:ext uri="{FF2B5EF4-FFF2-40B4-BE49-F238E27FC236}">
                <a16:creationId xmlns:a16="http://schemas.microsoft.com/office/drawing/2014/main" id="{51D22C36-A4AD-B530-07AC-5C2F4E49745E}"/>
              </a:ext>
            </a:extLst>
          </p:cNvPr>
          <p:cNvSpPr>
            <a:spLocks noGrp="1" noChangeAspect="1"/>
          </p:cNvSpPr>
          <p:nvPr>
            <p:ph type="body" sz="quarter" idx="21"/>
          </p:nvPr>
        </p:nvSpPr>
        <p:spPr>
          <a:xfrm>
            <a:off x="6516216" y="1635646"/>
            <a:ext cx="1188000" cy="2528250"/>
          </a:xfrm>
          <a:solidFill>
            <a:schemeClr val="bg2"/>
          </a:solidFill>
        </p:spPr>
        <p:txBody>
          <a:bodyPr lIns="144000" tIns="72000" rIns="144000" bIns="72000" anchor="ctr"/>
          <a:lstStyle>
            <a:lvl1pPr marL="0" indent="0" algn="ctr">
              <a:buNone/>
              <a:defRPr sz="800" b="0" i="0">
                <a:latin typeface="Neue Haas Grotesk Text Pro" panose="020B0504020202020204" pitchFamily="34" charset="77"/>
              </a:defRPr>
            </a:lvl1pPr>
            <a:lvl2pPr marL="72000" indent="0" algn="ctr">
              <a:buNone/>
              <a:defRPr sz="700" b="0" i="0">
                <a:latin typeface="Helvetica" pitchFamily="2" charset="0"/>
              </a:defRPr>
            </a:lvl2pPr>
            <a:lvl3pPr marL="252000" indent="0" algn="ctr">
              <a:buNone/>
              <a:defRPr sz="600" b="0" i="0">
                <a:latin typeface="Helvetica" pitchFamily="2" charset="0"/>
              </a:defRPr>
            </a:lvl3pPr>
            <a:lvl4pPr marL="378000" indent="0" algn="ctr">
              <a:buFont typeface="Arial" panose="020B0604020202020204" pitchFamily="34" charset="0"/>
              <a:buNone/>
              <a:defRPr sz="700" b="0" i="0">
                <a:latin typeface="Helvetica" pitchFamily="2" charset="0"/>
              </a:defRPr>
            </a:lvl4pPr>
            <a:lvl5pPr marL="252000" indent="0" algn="ctr">
              <a:buNone/>
              <a:defRPr sz="600" b="0" i="0">
                <a:latin typeface="Helvetica" pitchFamily="2" charset="0"/>
              </a:defRPr>
            </a:lvl5pPr>
          </a:lstStyle>
          <a:p>
            <a:pPr lvl="0"/>
            <a:r>
              <a:rPr lang="da-DK"/>
              <a:t>Klik for at redigere teksttypografierne i masteren</a:t>
            </a:r>
          </a:p>
        </p:txBody>
      </p:sp>
    </p:spTree>
    <p:extLst>
      <p:ext uri="{BB962C8B-B14F-4D97-AF65-F5344CB8AC3E}">
        <p14:creationId xmlns:p14="http://schemas.microsoft.com/office/powerpoint/2010/main" val="207159778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cSld name="Helsides billede">
    <p:spTree>
      <p:nvGrpSpPr>
        <p:cNvPr id="1" name=""/>
        <p:cNvGrpSpPr/>
        <p:nvPr/>
      </p:nvGrpSpPr>
      <p:grpSpPr>
        <a:xfrm>
          <a:off x="0" y="0"/>
          <a:ext cx="0" cy="0"/>
          <a:chOff x="0" y="0"/>
          <a:chExt cx="0" cy="0"/>
        </a:xfrm>
      </p:grpSpPr>
      <p:sp>
        <p:nvSpPr>
          <p:cNvPr id="7" name="Pladsholder til billede 6" descr="[logo:BlackWhite]&#10;[imagefolder:Background]"/>
          <p:cNvSpPr>
            <a:spLocks noGrp="1" noChangeAspect="1"/>
          </p:cNvSpPr>
          <p:nvPr>
            <p:ph type="pic" sz="quarter" idx="13" hasCustomPrompt="1"/>
          </p:nvPr>
        </p:nvSpPr>
        <p:spPr>
          <a:xfrm>
            <a:off x="0" y="0"/>
            <a:ext cx="9144000" cy="5143500"/>
          </a:xfrm>
          <a:solidFill>
            <a:schemeClr val="bg1">
              <a:lumMod val="75000"/>
            </a:schemeClr>
          </a:solidFill>
          <a:ln>
            <a:noFill/>
          </a:ln>
        </p:spPr>
        <p:txBody>
          <a:bodyPr lIns="3240000" tIns="1800000" rIns="3240000" anchor="t"/>
          <a:lstStyle>
            <a:lvl1pPr>
              <a:defRPr sz="1200" baseline="0"/>
            </a:lvl1pPr>
          </a:lstStyle>
          <a:p>
            <a:endParaRPr lang="en-US"/>
          </a:p>
        </p:txBody>
      </p:sp>
      <p:sp>
        <p:nvSpPr>
          <p:cNvPr id="9" name="Pladsholder til tekst 8"/>
          <p:cNvSpPr>
            <a:spLocks noGrp="1"/>
          </p:cNvSpPr>
          <p:nvPr>
            <p:ph type="body" sz="quarter" idx="14" hasCustomPrompt="1"/>
          </p:nvPr>
        </p:nvSpPr>
        <p:spPr>
          <a:xfrm>
            <a:off x="7632900" y="4549500"/>
            <a:ext cx="1134000" cy="353700"/>
          </a:xfrm>
          <a:blipFill>
            <a:blip r:embed="rId2"/>
            <a:stretch>
              <a:fillRect/>
            </a:stretch>
          </a:blipFill>
        </p:spPr>
        <p:txBody>
          <a:bodyPr/>
          <a:lstStyle>
            <a:lvl1pPr>
              <a:defRPr baseline="0"/>
            </a:lvl1pPr>
          </a:lstStyle>
          <a:p>
            <a:pPr lvl="0"/>
            <a:r>
              <a:rPr lang="en-US"/>
              <a:t>
              </a:t>
            </a:r>
          </a:p>
        </p:txBody>
      </p:sp>
      <p:sp>
        <p:nvSpPr>
          <p:cNvPr id="10" name="Pladsholder til dato 9"/>
          <p:cNvSpPr>
            <a:spLocks noGrp="1"/>
          </p:cNvSpPr>
          <p:nvPr>
            <p:ph type="dt" sz="half" idx="15"/>
          </p:nvPr>
        </p:nvSpPr>
        <p:spPr/>
        <p:txBody>
          <a:bodyPr/>
          <a:lstStyle>
            <a:lvl1pPr>
              <a:defRPr>
                <a:solidFill>
                  <a:schemeClr val="bg1"/>
                </a:solidFill>
              </a:defRPr>
            </a:lvl1pPr>
          </a:lstStyle>
          <a:p>
            <a:fld id="{846A0179-0B7F-4AA7-BF6B-D85CB361598C}" type="datetimeFigureOut">
              <a:rPr lang="en-US" dirty="0"/>
              <a:t>7/2/2025</a:t>
            </a:fld>
            <a:endParaRPr lang="en-US"/>
          </a:p>
        </p:txBody>
      </p:sp>
      <p:sp>
        <p:nvSpPr>
          <p:cNvPr id="11" name="Pladsholder til sidefod 10"/>
          <p:cNvSpPr>
            <a:spLocks noGrp="1"/>
          </p:cNvSpPr>
          <p:nvPr>
            <p:ph type="ftr" sz="quarter" idx="16"/>
          </p:nvPr>
        </p:nvSpPr>
        <p:spPr/>
        <p:txBody>
          <a:bodyPr/>
          <a:lstStyle>
            <a:lvl1pPr>
              <a:defRPr>
                <a:solidFill>
                  <a:schemeClr val="bg1"/>
                </a:solidFill>
              </a:defRPr>
            </a:lvl1pPr>
          </a:lstStyle>
          <a:p>
            <a:endParaRPr lang="en-US"/>
          </a:p>
        </p:txBody>
      </p:sp>
      <p:sp>
        <p:nvSpPr>
          <p:cNvPr id="12" name="Pladsholder til slidenummer 11"/>
          <p:cNvSpPr>
            <a:spLocks noGrp="1"/>
          </p:cNvSpPr>
          <p:nvPr>
            <p:ph type="sldNum" sz="quarter" idx="17"/>
          </p:nvPr>
        </p:nvSpPr>
        <p:spPr/>
        <p:txBody>
          <a:bodyPr/>
          <a:lstStyle>
            <a:lvl1pPr>
              <a:defRPr>
                <a:solidFill>
                  <a:schemeClr val="bg1"/>
                </a:solidFill>
              </a:defRPr>
            </a:lvl1pPr>
          </a:lstStyle>
          <a:p>
            <a:fld id="{74E22A33-96DC-4C2E-AB13-0BE35979BFC0}" type="slidenum">
              <a:rPr lang="en-US" dirty="0"/>
              <a:t>‹nr.›</a:t>
            </a:fld>
            <a:endParaRPr lang="en-US"/>
          </a:p>
        </p:txBody>
      </p:sp>
    </p:spTree>
    <p:extLst>
      <p:ext uri="{BB962C8B-B14F-4D97-AF65-F5344CB8AC3E}">
        <p14:creationId xmlns:p14="http://schemas.microsoft.com/office/powerpoint/2010/main" val="32106386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Pladsholder til titel 1"/>
          <p:cNvSpPr>
            <a:spLocks noGrp="1"/>
          </p:cNvSpPr>
          <p:nvPr>
            <p:ph type="title"/>
          </p:nvPr>
        </p:nvSpPr>
        <p:spPr>
          <a:xfrm>
            <a:off x="468313" y="555625"/>
            <a:ext cx="8207375" cy="647973"/>
          </a:xfrm>
          <a:prstGeom prst="rect">
            <a:avLst/>
          </a:prstGeom>
        </p:spPr>
        <p:txBody>
          <a:bodyPr vert="horz" lIns="0" tIns="0" rIns="0" bIns="0" rtlCol="0" anchor="t">
            <a:noAutofit/>
          </a:bodyPr>
          <a:lstStyle/>
          <a:p>
            <a:r>
              <a:rPr lang="da-DK" noProof="0" err="1"/>
              <a:t>Lorem</a:t>
            </a:r>
            <a:r>
              <a:rPr lang="da-DK" noProof="0"/>
              <a:t> </a:t>
            </a:r>
            <a:r>
              <a:rPr lang="da-DK" noProof="0" err="1"/>
              <a:t>ipsum</a:t>
            </a:r>
            <a:r>
              <a:rPr lang="da-DK" noProof="0"/>
              <a:t> </a:t>
            </a:r>
            <a:r>
              <a:rPr lang="da-DK" noProof="0" err="1"/>
              <a:t>dolor</a:t>
            </a:r>
            <a:br>
              <a:rPr lang="da-DK" noProof="0"/>
            </a:br>
            <a:r>
              <a:rPr lang="da-DK" noProof="0" err="1"/>
              <a:t>lorem</a:t>
            </a:r>
            <a:endParaRPr lang="da-DK" noProof="0"/>
          </a:p>
        </p:txBody>
      </p:sp>
      <p:sp>
        <p:nvSpPr>
          <p:cNvPr id="3" name="Pladsholder til tekst 2">
            <a:extLst>
              <a:ext uri="{FF2B5EF4-FFF2-40B4-BE49-F238E27FC236}">
                <a16:creationId xmlns:a16="http://schemas.microsoft.com/office/drawing/2014/main" id="{3BDB83AA-26AC-624A-BEA8-DE70D09ADF59}"/>
              </a:ext>
            </a:extLst>
          </p:cNvPr>
          <p:cNvSpPr>
            <a:spLocks noGrp="1"/>
          </p:cNvSpPr>
          <p:nvPr>
            <p:ph type="body" idx="1"/>
          </p:nvPr>
        </p:nvSpPr>
        <p:spPr>
          <a:xfrm>
            <a:off x="468313" y="1419225"/>
            <a:ext cx="8207375" cy="3168650"/>
          </a:xfrm>
          <a:prstGeom prst="rect">
            <a:avLst/>
          </a:prstGeom>
        </p:spPr>
        <p:txBody>
          <a:bodyPr vert="horz" lIns="0" tIns="0" rIns="91440" bIns="0" rtlCol="0">
            <a:noAutofit/>
          </a:bodyPr>
          <a:lstStyle/>
          <a:p>
            <a:pPr lvl="0"/>
            <a:r>
              <a:rPr lang="da-DK" noProof="0"/>
              <a:t>Klik for at redigere teksttypografierne i masteren</a:t>
            </a:r>
          </a:p>
          <a:p>
            <a:pPr lvl="1"/>
            <a:r>
              <a:rPr lang="da-DK" noProof="0"/>
              <a:t>Andet niveau</a:t>
            </a:r>
          </a:p>
          <a:p>
            <a:pPr lvl="2"/>
            <a:r>
              <a:rPr lang="da-DK" noProof="0"/>
              <a:t>Tredje niveau</a:t>
            </a:r>
          </a:p>
          <a:p>
            <a:pPr lvl="3"/>
            <a:r>
              <a:rPr lang="da-DK" noProof="0"/>
              <a:t>Fjerde niveau</a:t>
            </a:r>
          </a:p>
        </p:txBody>
      </p:sp>
      <p:pic>
        <p:nvPicPr>
          <p:cNvPr id="5" name="Billede 4">
            <a:extLst>
              <a:ext uri="{FF2B5EF4-FFF2-40B4-BE49-F238E27FC236}">
                <a16:creationId xmlns:a16="http://schemas.microsoft.com/office/drawing/2014/main" id="{21B46BE0-2749-43F6-F1C5-7A80EC23DDD4}"/>
              </a:ext>
            </a:extLst>
          </p:cNvPr>
          <p:cNvPicPr>
            <a:picLocks noChangeAspect="1"/>
          </p:cNvPicPr>
          <p:nvPr/>
        </p:nvPicPr>
        <p:blipFill>
          <a:blip r:embed="rId27"/>
          <a:stretch>
            <a:fillRect/>
          </a:stretch>
        </p:blipFill>
        <p:spPr>
          <a:xfrm>
            <a:off x="187181" y="4728661"/>
            <a:ext cx="219577" cy="219577"/>
          </a:xfrm>
          <a:prstGeom prst="rect">
            <a:avLst/>
          </a:prstGeom>
        </p:spPr>
      </p:pic>
    </p:spTree>
    <p:extLst>
      <p:ext uri="{BB962C8B-B14F-4D97-AF65-F5344CB8AC3E}">
        <p14:creationId xmlns:p14="http://schemas.microsoft.com/office/powerpoint/2010/main" val="2982967271"/>
      </p:ext>
    </p:extLst>
  </p:cSld>
  <p:clrMap bg1="lt1" tx1="dk1" bg2="lt2" tx2="dk2" accent1="accent1" accent2="accent2" accent3="accent3" accent4="accent4" accent5="accent5" accent6="accent6" hlink="hlink" folHlink="folHlink"/>
  <p:sldLayoutIdLst>
    <p:sldLayoutId id="2147483842" r:id="rId1"/>
    <p:sldLayoutId id="2147483818" r:id="rId2"/>
    <p:sldLayoutId id="2147483817" r:id="rId3"/>
    <p:sldLayoutId id="2147483825" r:id="rId4"/>
    <p:sldLayoutId id="2147483827" r:id="rId5"/>
    <p:sldLayoutId id="2147483816" r:id="rId6"/>
    <p:sldLayoutId id="2147483824" r:id="rId7"/>
    <p:sldLayoutId id="2147483820" r:id="rId8"/>
    <p:sldLayoutId id="2147483829" r:id="rId9"/>
    <p:sldLayoutId id="2147483828" r:id="rId10"/>
    <p:sldLayoutId id="2147483841" r:id="rId11"/>
    <p:sldLayoutId id="2147483832" r:id="rId12"/>
    <p:sldLayoutId id="2147483833" r:id="rId13"/>
    <p:sldLayoutId id="2147483837" r:id="rId14"/>
    <p:sldLayoutId id="2147483838" r:id="rId15"/>
    <p:sldLayoutId id="2147483839" r:id="rId16"/>
    <p:sldLayoutId id="2147483840" r:id="rId17"/>
    <p:sldLayoutId id="2147483830" r:id="rId18"/>
    <p:sldLayoutId id="2147483819" r:id="rId19"/>
    <p:sldLayoutId id="2147483834" r:id="rId20"/>
    <p:sldLayoutId id="2147483835" r:id="rId21"/>
    <p:sldLayoutId id="2147483836" r:id="rId22"/>
    <p:sldLayoutId id="2147483822" r:id="rId23"/>
    <p:sldLayoutId id="2147483831" r:id="rId24"/>
    <p:sldLayoutId id="2147483844" r:id="rId25"/>
  </p:sldLayoutIdLst>
  <p:hf hdr="0" ftr="0"/>
  <p:txStyles>
    <p:titleStyle>
      <a:lvl1pPr algn="l" defTabSz="457200" rtl="0" eaLnBrk="1" latinLnBrk="0" hangingPunct="1">
        <a:lnSpc>
          <a:spcPct val="80000"/>
        </a:lnSpc>
        <a:spcBef>
          <a:spcPct val="0"/>
        </a:spcBef>
        <a:buNone/>
        <a:defRPr lang="da-DK" sz="2200" b="1" i="0" kern="0" spc="0" baseline="0" noProof="0" dirty="0">
          <a:solidFill>
            <a:schemeClr val="tx1"/>
          </a:solidFill>
          <a:latin typeface="Neue Haas Grotesk Text Pro" panose="020B0504020202020204" pitchFamily="34" charset="77"/>
          <a:ea typeface="+mj-ea"/>
          <a:cs typeface="Arial"/>
        </a:defRPr>
      </a:lvl1pPr>
    </p:titleStyle>
    <p:bodyStyle>
      <a:lvl1pPr marL="0" indent="-252000" algn="l" defTabSz="457200" rtl="0" eaLnBrk="1" latinLnBrk="0" hangingPunct="1">
        <a:spcBef>
          <a:spcPts val="300"/>
        </a:spcBef>
        <a:spcAft>
          <a:spcPts val="600"/>
        </a:spcAft>
        <a:buClr>
          <a:srgbClr val="EB052F"/>
        </a:buClr>
        <a:buFont typeface="Wingdings" pitchFamily="2" charset="2"/>
        <a:buChar char="§"/>
        <a:defRPr lang="da-DK" sz="1200" b="0" i="0" kern="0" baseline="0" dirty="0">
          <a:solidFill>
            <a:schemeClr val="tx1"/>
          </a:solidFill>
          <a:latin typeface="Neue Haas Grotesk Text Pro" panose="020B0504020202020204" pitchFamily="34" charset="77"/>
          <a:ea typeface="+mn-ea"/>
          <a:cs typeface="Arial"/>
        </a:defRPr>
      </a:lvl1pPr>
      <a:lvl2pPr marL="252000" indent="-180000" algn="l" defTabSz="457200" rtl="0" eaLnBrk="1" latinLnBrk="0" hangingPunct="1">
        <a:spcBef>
          <a:spcPts val="300"/>
        </a:spcBef>
        <a:spcAft>
          <a:spcPts val="300"/>
        </a:spcAft>
        <a:buClr>
          <a:srgbClr val="EB052F"/>
        </a:buClr>
        <a:buFont typeface="Wingdings" pitchFamily="2" charset="2"/>
        <a:buChar char="§"/>
        <a:defRPr lang="da-DK" sz="1000" b="0" i="0" kern="0" dirty="0" smtClean="0">
          <a:solidFill>
            <a:schemeClr val="tx1"/>
          </a:solidFill>
          <a:latin typeface="Neue Haas Grotesk Text Pro" panose="020B0504020202020204" pitchFamily="34" charset="77"/>
          <a:ea typeface="+mn-ea"/>
          <a:cs typeface="Arial"/>
        </a:defRPr>
      </a:lvl2pPr>
      <a:lvl3pPr marL="432000" marR="0" indent="-180000" algn="l" defTabSz="457200" rtl="0" eaLnBrk="1" fontAlgn="auto" latinLnBrk="0" hangingPunct="1">
        <a:lnSpc>
          <a:spcPct val="100000"/>
        </a:lnSpc>
        <a:spcBef>
          <a:spcPts val="0"/>
        </a:spcBef>
        <a:spcAft>
          <a:spcPts val="300"/>
        </a:spcAft>
        <a:buClr>
          <a:srgbClr val="EB052F"/>
        </a:buClr>
        <a:buSzTx/>
        <a:buFont typeface="Wingdings" pitchFamily="2" charset="2"/>
        <a:buChar char="§"/>
        <a:tabLst/>
        <a:defRPr lang="da-DK" sz="900" b="0" i="0" kern="0" dirty="0">
          <a:solidFill>
            <a:schemeClr val="tx1"/>
          </a:solidFill>
          <a:latin typeface="Neue Haas Grotesk Text Pro" panose="020B0504020202020204" pitchFamily="34" charset="77"/>
          <a:ea typeface="+mn-ea"/>
          <a:cs typeface="+mn-cs"/>
        </a:defRPr>
      </a:lvl3pPr>
      <a:lvl4pPr marL="252000" indent="0" algn="l" defTabSz="457200" rtl="0" eaLnBrk="1" latinLnBrk="0" hangingPunct="1">
        <a:spcBef>
          <a:spcPts val="0"/>
        </a:spcBef>
        <a:buFont typeface="CambriaMath"/>
        <a:buNone/>
        <a:defRPr sz="900" b="0" i="0" kern="0">
          <a:solidFill>
            <a:schemeClr val="tx1"/>
          </a:solidFill>
          <a:latin typeface="Neue Haas Grotesk Text Pro" panose="020B0504020202020204" pitchFamily="34" charset="77"/>
          <a:ea typeface="+mn-ea"/>
          <a:cs typeface="+mn-cs"/>
        </a:defRPr>
      </a:lvl4pPr>
      <a:lvl5pPr marL="378000" indent="-126000" algn="l" defTabSz="457200" rtl="0" eaLnBrk="1" latinLnBrk="0" hangingPunct="1">
        <a:spcBef>
          <a:spcPts val="0"/>
        </a:spcBef>
        <a:buFont typeface="CambriaMath"/>
        <a:buChar char="⎯"/>
        <a:defRPr sz="900" b="0" i="0" kern="1200">
          <a:solidFill>
            <a:schemeClr val="tx1"/>
          </a:solidFill>
          <a:latin typeface="Source Sans Pro Light" panose="020B0403030403020204" pitchFamily="34" charset="0"/>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da-DK"/>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95">
          <p15:clr>
            <a:srgbClr val="F26B43"/>
          </p15:clr>
        </p15:guide>
        <p15:guide id="2" orient="horz" pos="2890">
          <p15:clr>
            <a:srgbClr val="F26B43"/>
          </p15:clr>
        </p15:guide>
        <p15:guide id="3" orient="horz" pos="169">
          <p15:clr>
            <a:srgbClr val="F26B43"/>
          </p15:clr>
        </p15:guide>
        <p15:guide id="4" pos="5465">
          <p15:clr>
            <a:srgbClr val="F26B43"/>
          </p15:clr>
        </p15:guide>
        <p15:guide id="7" pos="2880">
          <p15:clr>
            <a:srgbClr val="F26B43"/>
          </p15:clr>
        </p15:guide>
        <p15:guide id="8" orient="horz" pos="894">
          <p15:clr>
            <a:srgbClr val="F26B43"/>
          </p15:clr>
        </p15:guide>
        <p15:guide id="9" orient="horz" pos="1620">
          <p15:clr>
            <a:srgbClr val="F26B43"/>
          </p15:clr>
        </p15:guide>
        <p15:guide id="10" orient="horz" pos="3117">
          <p15:clr>
            <a:srgbClr val="F26B43"/>
          </p15:clr>
        </p15:guide>
        <p15:guide id="11" orient="horz" pos="350">
          <p15:clr>
            <a:srgbClr val="F26B43"/>
          </p15:clr>
        </p15:guide>
        <p15:guide id="12" pos="113">
          <p15:clr>
            <a:srgbClr val="F26B43"/>
          </p15:clr>
        </p15:guide>
        <p15:guide id="13" pos="5647">
          <p15:clr>
            <a:srgbClr val="F26B43"/>
          </p15:clr>
        </p15:guide>
        <p15:guide id="14" orient="horz" pos="123">
          <p15:clr>
            <a:srgbClr val="F26B43"/>
          </p15:clr>
        </p15:guide>
        <p15:guide id="15" orient="horz" pos="214">
          <p15:clr>
            <a:srgbClr val="F26B43"/>
          </p15:clr>
        </p15:guide>
        <p15:guide id="16" orient="horz" pos="305">
          <p15:clr>
            <a:srgbClr val="F26B43"/>
          </p15:clr>
        </p15:guide>
        <p15:guide id="17" pos="3243">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eg"/><Relationship Id="rId1" Type="http://schemas.openxmlformats.org/officeDocument/2006/relationships/slideLayout" Target="../slideLayouts/slideLayout25.xml"/></Relationships>
</file>

<file path=ppt/slides/_rels/slide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Layout" Target="../slideLayouts/slideLayout4.xml"/><Relationship Id="rId5" Type="http://schemas.openxmlformats.org/officeDocument/2006/relationships/image" Target="../media/image25.svg"/><Relationship Id="rId4" Type="http://schemas.openxmlformats.org/officeDocument/2006/relationships/image" Target="../media/image24.png"/></Relationships>
</file>

<file path=ppt/slides/_rels/slide9.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eg"/><Relationship Id="rId1" Type="http://schemas.openxmlformats.org/officeDocument/2006/relationships/slideLayout" Target="../slideLayouts/slideLayout25.xml"/></Relationships>
</file>

<file path=ppt/slides/_rels/slide11.xml.rels><?xml version="1.0" encoding="UTF-8" standalone="yes"?>
<Relationships xmlns="http://schemas.openxmlformats.org/package/2006/relationships"><Relationship Id="rId3" Type="http://schemas.openxmlformats.org/officeDocument/2006/relationships/slide" Target="slide59.xml"/><Relationship Id="rId2" Type="http://schemas.openxmlformats.org/officeDocument/2006/relationships/image" Target="../media/image27.jpe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eg"/><Relationship Id="rId1" Type="http://schemas.openxmlformats.org/officeDocument/2006/relationships/slideLayout" Target="../slideLayouts/slideLayout25.xml"/></Relationships>
</file>

<file path=ppt/slides/_rels/slide22.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41.pn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eg"/><Relationship Id="rId1" Type="http://schemas.openxmlformats.org/officeDocument/2006/relationships/slideLayout" Target="../slideLayouts/slideLayout25.xml"/></Relationships>
</file>

<file path=ppt/slides/_rels/slide33.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3" Type="http://schemas.openxmlformats.org/officeDocument/2006/relationships/slide" Target="slide59.xml"/><Relationship Id="rId2" Type="http://schemas.openxmlformats.org/officeDocument/2006/relationships/image" Target="../media/image44.jpeg"/><Relationship Id="rId1" Type="http://schemas.openxmlformats.org/officeDocument/2006/relationships/slideLayout" Target="../slideLayouts/slideLayout8.xml"/></Relationships>
</file>

<file path=ppt/slides/_rels/slide35.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8.xml"/></Relationships>
</file>

<file path=ppt/slides/_rels/slide3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eg"/><Relationship Id="rId1" Type="http://schemas.openxmlformats.org/officeDocument/2006/relationships/slideLayout" Target="../slideLayouts/slideLayout25.xml"/></Relationships>
</file>

<file path=ppt/slides/_rels/slide4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8.xml"/></Relationships>
</file>

<file path=ppt/slides/_rels/slide41.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8.xml"/></Relationships>
</file>

<file path=ppt/slides/_rels/slide42.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4.xml"/><Relationship Id="rId4" Type="http://schemas.openxmlformats.org/officeDocument/2006/relationships/image" Target="../media/image51.png"/></Relationships>
</file>

<file path=ppt/slides/_rels/slide43.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8.xml"/></Relationships>
</file>

<file path=ppt/slides/_rels/slide4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eg"/><Relationship Id="rId1" Type="http://schemas.openxmlformats.org/officeDocument/2006/relationships/slideLayout" Target="../slideLayouts/slideLayout25.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eg"/><Relationship Id="rId1" Type="http://schemas.openxmlformats.org/officeDocument/2006/relationships/slideLayout" Target="../slideLayouts/slideLayout25.xml"/></Relationships>
</file>

<file path=ppt/slides/_rels/slide60.xml.rels><?xml version="1.0" encoding="UTF-8" standalone="yes"?>
<Relationships xmlns="http://schemas.openxmlformats.org/package/2006/relationships"><Relationship Id="rId3" Type="http://schemas.openxmlformats.org/officeDocument/2006/relationships/hyperlink" Target="https://digitaliseringskataloget.dk/l%C3%B8sninger/filudveksling" TargetMode="External"/><Relationship Id="rId7" Type="http://schemas.openxmlformats.org/officeDocument/2006/relationships/hyperlink" Target="https://digitaliseringskataloget.dk/supportydelser" TargetMode="External"/><Relationship Id="rId2" Type="http://schemas.openxmlformats.org/officeDocument/2006/relationships/image" Target="../media/image53.jpeg"/><Relationship Id="rId1" Type="http://schemas.openxmlformats.org/officeDocument/2006/relationships/slideLayout" Target="../slideLayouts/slideLayout8.xml"/><Relationship Id="rId6" Type="http://schemas.openxmlformats.org/officeDocument/2006/relationships/hyperlink" Target="https://docs.kombit.dk/latest/cf0dae2c" TargetMode="External"/><Relationship Id="rId5" Type="http://schemas.openxmlformats.org/officeDocument/2006/relationships/hyperlink" Target="https://digitaliseringskataloget.dk/" TargetMode="External"/><Relationship Id="rId4" Type="http://schemas.openxmlformats.org/officeDocument/2006/relationships/hyperlink" Target="https://digitaliseringskataloget.dk/l%C3%B8sninger/administrationsmodul" TargetMode="Externa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eg"/><Relationship Id="rId1" Type="http://schemas.openxmlformats.org/officeDocument/2006/relationships/slideLayout" Target="../slideLayouts/slideLayout25.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2060">
            <a:alpha val="90000"/>
          </a:srgbClr>
        </a:solidFill>
        <a:effectLst/>
      </p:bgPr>
    </p:bg>
    <p:spTree>
      <p:nvGrpSpPr>
        <p:cNvPr id="1" name=""/>
        <p:cNvGrpSpPr/>
        <p:nvPr/>
      </p:nvGrpSpPr>
      <p:grpSpPr>
        <a:xfrm>
          <a:off x="0" y="0"/>
          <a:ext cx="0" cy="0"/>
          <a:chOff x="0" y="0"/>
          <a:chExt cx="0" cy="0"/>
        </a:xfrm>
      </p:grpSpPr>
      <p:pic>
        <p:nvPicPr>
          <p:cNvPr id="5" name="Pladsholder til billede 7">
            <a:extLst>
              <a:ext uri="{FF2B5EF4-FFF2-40B4-BE49-F238E27FC236}">
                <a16:creationId xmlns:a16="http://schemas.microsoft.com/office/drawing/2014/main" id="{DE90CC20-F13C-48AB-48C2-F295F9FF51AE}"/>
              </a:ext>
            </a:extLst>
          </p:cNvPr>
          <p:cNvPicPr>
            <a:picLocks noChangeAspect="1"/>
          </p:cNvPicPr>
          <p:nvPr/>
        </p:nvPicPr>
        <p:blipFill rotWithShape="1">
          <a:blip r:embed="rId3"/>
          <a:srcRect l="12281" r="3387"/>
          <a:stretch/>
        </p:blipFill>
        <p:spPr>
          <a:xfrm>
            <a:off x="0" y="0"/>
            <a:ext cx="7711440" cy="5143500"/>
          </a:xfrm>
          <a:prstGeom prst="rect">
            <a:avLst/>
          </a:prstGeom>
        </p:spPr>
      </p:pic>
      <p:sp>
        <p:nvSpPr>
          <p:cNvPr id="6" name="Rektangel 5">
            <a:extLst>
              <a:ext uri="{FF2B5EF4-FFF2-40B4-BE49-F238E27FC236}">
                <a16:creationId xmlns:a16="http://schemas.microsoft.com/office/drawing/2014/main" id="{7EC1C7C9-3FBC-A0B7-56C8-1C401100F9A2}"/>
              </a:ext>
            </a:extLst>
          </p:cNvPr>
          <p:cNvSpPr/>
          <p:nvPr/>
        </p:nvSpPr>
        <p:spPr>
          <a:xfrm>
            <a:off x="1" y="0"/>
            <a:ext cx="7711440" cy="5143500"/>
          </a:xfrm>
          <a:prstGeom prst="rect">
            <a:avLst/>
          </a:prstGeom>
          <a:solidFill>
            <a:srgbClr val="002060">
              <a:alpha val="90000"/>
            </a:srgb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a-DK" sz="1200" b="1" i="0" u="none" strike="noStrike" kern="1200" cap="none" spc="0" normalizeH="0" baseline="0" noProof="0">
              <a:ln>
                <a:noFill/>
              </a:ln>
              <a:solidFill>
                <a:srgbClr val="FFFFFF"/>
              </a:solidFill>
              <a:effectLst/>
              <a:uLnTx/>
              <a:uFillTx/>
              <a:latin typeface="Arial"/>
              <a:ea typeface="+mn-ea"/>
              <a:cs typeface="Arial"/>
            </a:endParaRPr>
          </a:p>
        </p:txBody>
      </p:sp>
      <p:sp>
        <p:nvSpPr>
          <p:cNvPr id="4" name="Pladsholder til tekst 3">
            <a:extLst>
              <a:ext uri="{FF2B5EF4-FFF2-40B4-BE49-F238E27FC236}">
                <a16:creationId xmlns:a16="http://schemas.microsoft.com/office/drawing/2014/main" id="{A8787BE0-DD30-DC9B-B561-82EA6856DB7C}"/>
              </a:ext>
            </a:extLst>
          </p:cNvPr>
          <p:cNvSpPr>
            <a:spLocks noGrp="1"/>
          </p:cNvSpPr>
          <p:nvPr>
            <p:ph type="body" sz="quarter" idx="18"/>
          </p:nvPr>
        </p:nvSpPr>
        <p:spPr/>
        <p:txBody>
          <a:bodyPr/>
          <a:lstStyle/>
          <a:p>
            <a:endParaRPr lang="da-DK"/>
          </a:p>
        </p:txBody>
      </p:sp>
      <p:sp>
        <p:nvSpPr>
          <p:cNvPr id="11" name="Titel 1">
            <a:extLst>
              <a:ext uri="{FF2B5EF4-FFF2-40B4-BE49-F238E27FC236}">
                <a16:creationId xmlns:a16="http://schemas.microsoft.com/office/drawing/2014/main" id="{CDCD9EBC-D5D6-A75B-414C-36055CCED424}"/>
              </a:ext>
            </a:extLst>
          </p:cNvPr>
          <p:cNvSpPr>
            <a:spLocks noGrp="1"/>
          </p:cNvSpPr>
          <p:nvPr>
            <p:ph type="title"/>
          </p:nvPr>
        </p:nvSpPr>
        <p:spPr>
          <a:xfrm>
            <a:off x="1722120" y="2175706"/>
            <a:ext cx="5631180" cy="792088"/>
          </a:xfrm>
        </p:spPr>
        <p:txBody>
          <a:bodyPr/>
          <a:lstStyle/>
          <a:p>
            <a:r>
              <a:rPr lang="en-US" dirty="0" err="1">
                <a:solidFill>
                  <a:schemeClr val="bg1">
                    <a:lumMod val="95000"/>
                  </a:schemeClr>
                </a:solidFill>
              </a:rPr>
              <a:t>Filudveksling</a:t>
            </a:r>
            <a:r>
              <a:rPr lang="en-US" dirty="0">
                <a:solidFill>
                  <a:schemeClr val="bg1">
                    <a:lumMod val="95000"/>
                  </a:schemeClr>
                </a:solidFill>
              </a:rPr>
              <a:t>: </a:t>
            </a:r>
            <a:br>
              <a:rPr lang="en-US" dirty="0">
                <a:solidFill>
                  <a:schemeClr val="bg1">
                    <a:lumMod val="95000"/>
                  </a:schemeClr>
                </a:solidFill>
              </a:rPr>
            </a:br>
            <a:r>
              <a:rPr lang="en-US" dirty="0" err="1">
                <a:solidFill>
                  <a:schemeClr val="bg1">
                    <a:lumMod val="95000"/>
                  </a:schemeClr>
                </a:solidFill>
              </a:rPr>
              <a:t>Serviceaftaler</a:t>
            </a:r>
            <a:r>
              <a:rPr lang="en-US" dirty="0">
                <a:solidFill>
                  <a:schemeClr val="bg1">
                    <a:lumMod val="95000"/>
                  </a:schemeClr>
                </a:solidFill>
              </a:rPr>
              <a:t> </a:t>
            </a:r>
            <a:r>
              <a:rPr lang="en-US" dirty="0" err="1">
                <a:solidFill>
                  <a:schemeClr val="bg1">
                    <a:lumMod val="95000"/>
                  </a:schemeClr>
                </a:solidFill>
              </a:rPr>
              <a:t>og</a:t>
            </a:r>
            <a:r>
              <a:rPr lang="en-US" dirty="0">
                <a:solidFill>
                  <a:schemeClr val="bg1">
                    <a:lumMod val="95000"/>
                  </a:schemeClr>
                </a:solidFill>
              </a:rPr>
              <a:t> </a:t>
            </a:r>
            <a:r>
              <a:rPr lang="en-US" dirty="0" err="1">
                <a:solidFill>
                  <a:schemeClr val="bg1">
                    <a:lumMod val="95000"/>
                  </a:schemeClr>
                </a:solidFill>
              </a:rPr>
              <a:t>Ruter</a:t>
            </a:r>
            <a:br>
              <a:rPr lang="en-US" sz="2400" dirty="0">
                <a:solidFill>
                  <a:schemeClr val="bg1">
                    <a:lumMod val="95000"/>
                  </a:schemeClr>
                </a:solidFill>
              </a:rPr>
            </a:br>
            <a:r>
              <a:rPr lang="en-US" sz="1600" dirty="0" err="1">
                <a:solidFill>
                  <a:schemeClr val="bg1">
                    <a:lumMod val="95000"/>
                  </a:schemeClr>
                </a:solidFill>
              </a:rPr>
              <a:t>Pixibog</a:t>
            </a:r>
            <a:r>
              <a:rPr lang="en-US" sz="1600" dirty="0">
                <a:solidFill>
                  <a:schemeClr val="bg1">
                    <a:lumMod val="95000"/>
                  </a:schemeClr>
                </a:solidFill>
              </a:rPr>
              <a:t> version 1.3</a:t>
            </a:r>
            <a:endParaRPr lang="da-DK" sz="1600" dirty="0">
              <a:solidFill>
                <a:schemeClr val="bg1">
                  <a:lumMod val="95000"/>
                </a:schemeClr>
              </a:solidFill>
            </a:endParaRPr>
          </a:p>
        </p:txBody>
      </p:sp>
    </p:spTree>
    <p:extLst>
      <p:ext uri="{BB962C8B-B14F-4D97-AF65-F5344CB8AC3E}">
        <p14:creationId xmlns:p14="http://schemas.microsoft.com/office/powerpoint/2010/main" val="1373415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EDEE4770-D260-9FA8-74A9-54887AE49914}"/>
              </a:ext>
            </a:extLst>
          </p:cNvPr>
          <p:cNvSpPr>
            <a:spLocks noGrp="1"/>
          </p:cNvSpPr>
          <p:nvPr>
            <p:ph type="title"/>
          </p:nvPr>
        </p:nvSpPr>
        <p:spPr/>
        <p:txBody>
          <a:bodyPr/>
          <a:lstStyle/>
          <a:p>
            <a:r>
              <a:rPr lang="da-DK"/>
              <a:t>Baggrund</a:t>
            </a:r>
          </a:p>
        </p:txBody>
      </p:sp>
      <p:sp>
        <p:nvSpPr>
          <p:cNvPr id="6" name="Pladsholder til tekst 5">
            <a:extLst>
              <a:ext uri="{FF2B5EF4-FFF2-40B4-BE49-F238E27FC236}">
                <a16:creationId xmlns:a16="http://schemas.microsoft.com/office/drawing/2014/main" id="{7279608F-0C48-6CDE-F94C-84E2F638A197}"/>
              </a:ext>
            </a:extLst>
          </p:cNvPr>
          <p:cNvSpPr>
            <a:spLocks noGrp="1"/>
          </p:cNvSpPr>
          <p:nvPr>
            <p:ph type="body" sz="quarter" idx="10"/>
          </p:nvPr>
        </p:nvSpPr>
        <p:spPr>
          <a:xfrm>
            <a:off x="468313" y="1419225"/>
            <a:ext cx="3959671" cy="3168650"/>
          </a:xfrm>
        </p:spPr>
        <p:txBody>
          <a:bodyPr/>
          <a:lstStyle/>
          <a:p>
            <a:r>
              <a:rPr lang="da-DK" dirty="0"/>
              <a:t>Denne pixibog forklarer, hvordan du som forvaltningsansvarlig leverandør af et it-system indgår serviceaftaler til Filudveksling.</a:t>
            </a:r>
          </a:p>
          <a:p>
            <a:r>
              <a:rPr lang="da-DK" dirty="0"/>
              <a:t>Pixibogen henvender sig til forvaltere af både afsendende- og modtagende it-systemer, og den illustrerer ved hjælp et konkret eksempel, hvordan de to systemers serviceaftaler sammensættes, således der skabes en fil-rute mellem dem.</a:t>
            </a:r>
          </a:p>
          <a:p>
            <a:r>
              <a:rPr lang="da-DK" dirty="0"/>
              <a:t>Bogen henvender sig sekundært til myndigheder, idet </a:t>
            </a:r>
            <a:r>
              <a:rPr lang="da-DK"/>
              <a:t>disse også </a:t>
            </a:r>
            <a:r>
              <a:rPr lang="da-DK" dirty="0"/>
              <a:t>skal udføre enkelte opgaver i forbindelse med serviceaftalerne samt fil-ruterne.</a:t>
            </a:r>
          </a:p>
          <a:p>
            <a:r>
              <a:rPr lang="da-DK" dirty="0"/>
              <a:t>Bogen forudsætter grundlæggende kendskab til den fælleskommunale infrastruktur, herunder et generelt indblik i filudveksling, serviceaftaler samt Administrationsmodulet.</a:t>
            </a:r>
          </a:p>
          <a:p>
            <a:endParaRPr lang="da-DK" dirty="0"/>
          </a:p>
        </p:txBody>
      </p:sp>
      <p:sp>
        <p:nvSpPr>
          <p:cNvPr id="7" name="Pladsholder til tekst 6">
            <a:extLst>
              <a:ext uri="{FF2B5EF4-FFF2-40B4-BE49-F238E27FC236}">
                <a16:creationId xmlns:a16="http://schemas.microsoft.com/office/drawing/2014/main" id="{E715E69D-2CE2-11D2-D8C3-361C30163FAC}"/>
              </a:ext>
            </a:extLst>
          </p:cNvPr>
          <p:cNvSpPr>
            <a:spLocks noGrp="1"/>
          </p:cNvSpPr>
          <p:nvPr>
            <p:ph type="body" sz="quarter" idx="11"/>
          </p:nvPr>
        </p:nvSpPr>
        <p:spPr/>
        <p:txBody>
          <a:bodyPr/>
          <a:lstStyle/>
          <a:p>
            <a:endParaRPr lang="da-DK"/>
          </a:p>
        </p:txBody>
      </p:sp>
      <p:pic>
        <p:nvPicPr>
          <p:cNvPr id="10" name="Pladsholder til billede 9">
            <a:extLst>
              <a:ext uri="{FF2B5EF4-FFF2-40B4-BE49-F238E27FC236}">
                <a16:creationId xmlns:a16="http://schemas.microsoft.com/office/drawing/2014/main" id="{F391BE73-C63B-5629-5384-F42832BF101A}"/>
              </a:ext>
            </a:extLst>
          </p:cNvPr>
          <p:cNvPicPr>
            <a:picLocks noGrp="1" noChangeAspect="1"/>
          </p:cNvPicPr>
          <p:nvPr>
            <p:ph type="pic" sz="quarter" idx="12"/>
          </p:nvPr>
        </p:nvPicPr>
        <p:blipFill>
          <a:blip r:embed="rId2"/>
          <a:srcRect t="5125" b="5125"/>
          <a:stretch/>
        </p:blipFill>
        <p:spPr/>
      </p:pic>
    </p:spTree>
    <p:extLst>
      <p:ext uri="{BB962C8B-B14F-4D97-AF65-F5344CB8AC3E}">
        <p14:creationId xmlns:p14="http://schemas.microsoft.com/office/powerpoint/2010/main" val="16722998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a:extLst>
              <a:ext uri="{FF2B5EF4-FFF2-40B4-BE49-F238E27FC236}">
                <a16:creationId xmlns:a16="http://schemas.microsoft.com/office/drawing/2014/main" id="{D77D8362-D7E1-A4D3-54CD-C2033F05B6CA}"/>
              </a:ext>
            </a:extLst>
          </p:cNvPr>
          <p:cNvSpPr>
            <a:spLocks noGrp="1"/>
          </p:cNvSpPr>
          <p:nvPr>
            <p:ph type="title"/>
          </p:nvPr>
        </p:nvSpPr>
        <p:spPr/>
        <p:txBody>
          <a:bodyPr/>
          <a:lstStyle/>
          <a:p>
            <a:r>
              <a:rPr lang="da-DK"/>
              <a:t>Læsevejledning</a:t>
            </a:r>
          </a:p>
        </p:txBody>
      </p:sp>
      <p:sp>
        <p:nvSpPr>
          <p:cNvPr id="2" name="Pladsholder til tekst 1">
            <a:extLst>
              <a:ext uri="{FF2B5EF4-FFF2-40B4-BE49-F238E27FC236}">
                <a16:creationId xmlns:a16="http://schemas.microsoft.com/office/drawing/2014/main" id="{223CF1D0-1F71-EDE8-48C9-3FF05D2A1D37}"/>
              </a:ext>
            </a:extLst>
          </p:cNvPr>
          <p:cNvSpPr>
            <a:spLocks noGrp="1"/>
          </p:cNvSpPr>
          <p:nvPr>
            <p:ph type="body" sz="quarter" idx="10"/>
          </p:nvPr>
        </p:nvSpPr>
        <p:spPr>
          <a:xfrm>
            <a:off x="468313" y="1419225"/>
            <a:ext cx="4179887" cy="3168650"/>
          </a:xfrm>
        </p:spPr>
        <p:txBody>
          <a:bodyPr/>
          <a:lstStyle/>
          <a:p>
            <a:pPr indent="0">
              <a:buNone/>
            </a:pPr>
            <a:r>
              <a:rPr lang="en-US" dirty="0" err="1"/>
              <a:t>Pixibogen</a:t>
            </a:r>
            <a:r>
              <a:rPr lang="en-US" dirty="0"/>
              <a:t> er </a:t>
            </a:r>
            <a:r>
              <a:rPr lang="en-US" dirty="0" err="1"/>
              <a:t>inddelt</a:t>
            </a:r>
            <a:r>
              <a:rPr lang="en-US" dirty="0"/>
              <a:t> </a:t>
            </a:r>
            <a:r>
              <a:rPr lang="en-US" dirty="0" err="1"/>
              <a:t>i</a:t>
            </a:r>
            <a:r>
              <a:rPr lang="en-US" dirty="0"/>
              <a:t> </a:t>
            </a:r>
            <a:r>
              <a:rPr lang="en-US" dirty="0" err="1"/>
              <a:t>sektioner</a:t>
            </a:r>
            <a:r>
              <a:rPr lang="en-US" dirty="0"/>
              <a:t> </a:t>
            </a:r>
            <a:r>
              <a:rPr lang="en-US" dirty="0" err="1"/>
              <a:t>rettet</a:t>
            </a:r>
            <a:r>
              <a:rPr lang="en-US" dirty="0"/>
              <a:t> mod </a:t>
            </a:r>
            <a:r>
              <a:rPr lang="en-US" dirty="0" err="1"/>
              <a:t>specifikke</a:t>
            </a:r>
            <a:r>
              <a:rPr lang="en-US" dirty="0"/>
              <a:t> </a:t>
            </a:r>
            <a:r>
              <a:rPr lang="en-US" dirty="0" err="1"/>
              <a:t>interessenter</a:t>
            </a:r>
            <a:r>
              <a:rPr lang="en-US" dirty="0"/>
              <a:t> </a:t>
            </a:r>
            <a:r>
              <a:rPr lang="en-US" dirty="0" err="1"/>
              <a:t>jævnfør</a:t>
            </a:r>
            <a:r>
              <a:rPr lang="en-US" dirty="0"/>
              <a:t> </a:t>
            </a:r>
            <a:r>
              <a:rPr lang="en-US" dirty="0" err="1"/>
              <a:t>nedenstående</a:t>
            </a:r>
            <a:r>
              <a:rPr lang="en-US" dirty="0"/>
              <a:t> </a:t>
            </a:r>
            <a:r>
              <a:rPr lang="en-US" dirty="0" err="1"/>
              <a:t>oversigt</a:t>
            </a:r>
            <a:r>
              <a:rPr lang="en-US" dirty="0"/>
              <a:t>. Det </a:t>
            </a:r>
            <a:r>
              <a:rPr lang="en-US" dirty="0" err="1"/>
              <a:t>anbefales</a:t>
            </a:r>
            <a:r>
              <a:rPr lang="en-US" dirty="0"/>
              <a:t> dog, at du </a:t>
            </a:r>
            <a:r>
              <a:rPr lang="en-US" dirty="0" err="1"/>
              <a:t>indledningsvis</a:t>
            </a:r>
            <a:r>
              <a:rPr lang="en-US" dirty="0"/>
              <a:t> </a:t>
            </a:r>
            <a:r>
              <a:rPr lang="en-US" dirty="0" err="1"/>
              <a:t>læser</a:t>
            </a:r>
            <a:r>
              <a:rPr lang="en-US" dirty="0"/>
              <a:t> hele </a:t>
            </a:r>
            <a:r>
              <a:rPr lang="en-US" dirty="0" err="1"/>
              <a:t>pixibogen</a:t>
            </a:r>
            <a:r>
              <a:rPr lang="en-US" dirty="0"/>
              <a:t>, </a:t>
            </a:r>
            <a:r>
              <a:rPr lang="en-US" dirty="0" err="1"/>
              <a:t>således</a:t>
            </a:r>
            <a:r>
              <a:rPr lang="en-US" dirty="0"/>
              <a:t> du </a:t>
            </a:r>
            <a:r>
              <a:rPr lang="en-US" dirty="0" err="1"/>
              <a:t>får</a:t>
            </a:r>
            <a:r>
              <a:rPr lang="en-US" dirty="0"/>
              <a:t> </a:t>
            </a:r>
            <a:r>
              <a:rPr lang="en-US" dirty="0" err="1"/>
              <a:t>indblik</a:t>
            </a:r>
            <a:r>
              <a:rPr lang="en-US" dirty="0"/>
              <a:t> </a:t>
            </a:r>
            <a:r>
              <a:rPr lang="en-US" dirty="0" err="1"/>
              <a:t>i</a:t>
            </a:r>
            <a:r>
              <a:rPr lang="en-US" dirty="0"/>
              <a:t> </a:t>
            </a:r>
            <a:r>
              <a:rPr lang="en-US" dirty="0" err="1"/>
              <a:t>afhængigheder</a:t>
            </a:r>
            <a:r>
              <a:rPr lang="en-US" dirty="0"/>
              <a:t> </a:t>
            </a:r>
            <a:r>
              <a:rPr lang="en-US" dirty="0" err="1"/>
              <a:t>mellem</a:t>
            </a:r>
            <a:r>
              <a:rPr lang="en-US" dirty="0"/>
              <a:t> </a:t>
            </a:r>
            <a:r>
              <a:rPr lang="en-US" dirty="0" err="1"/>
              <a:t>egne</a:t>
            </a:r>
            <a:r>
              <a:rPr lang="en-US" dirty="0"/>
              <a:t> </a:t>
            </a:r>
            <a:r>
              <a:rPr lang="en-US" dirty="0" err="1"/>
              <a:t>og</a:t>
            </a:r>
            <a:r>
              <a:rPr lang="en-US" dirty="0"/>
              <a:t> </a:t>
            </a:r>
            <a:r>
              <a:rPr lang="en-US" dirty="0" err="1"/>
              <a:t>andres</a:t>
            </a:r>
            <a:r>
              <a:rPr lang="en-US" dirty="0"/>
              <a:t> </a:t>
            </a:r>
            <a:r>
              <a:rPr lang="en-US" dirty="0" err="1"/>
              <a:t>opgaver</a:t>
            </a:r>
            <a:r>
              <a:rPr lang="en-US" dirty="0"/>
              <a:t>.</a:t>
            </a:r>
          </a:p>
          <a:p>
            <a:pPr marL="171450" indent="-171450">
              <a:buFont typeface="Arial" panose="020B0604020202020204" pitchFamily="34" charset="0"/>
              <a:buChar char="•"/>
            </a:pPr>
            <a:r>
              <a:rPr lang="en-US" u="sng" dirty="0" err="1"/>
              <a:t>Introduktion</a:t>
            </a:r>
            <a:r>
              <a:rPr lang="en-US" dirty="0"/>
              <a:t>: Alle</a:t>
            </a:r>
          </a:p>
          <a:p>
            <a:pPr marL="171450" indent="-171450">
              <a:buFont typeface="Arial" panose="020B0604020202020204" pitchFamily="34" charset="0"/>
              <a:buChar char="•"/>
            </a:pPr>
            <a:r>
              <a:rPr lang="en-US" u="sng" dirty="0" err="1"/>
              <a:t>Serviceaftale</a:t>
            </a:r>
            <a:r>
              <a:rPr lang="en-US" u="sng" dirty="0"/>
              <a:t> for </a:t>
            </a:r>
            <a:r>
              <a:rPr lang="en-US" u="sng" dirty="0" err="1"/>
              <a:t>afsendersystem</a:t>
            </a:r>
            <a:r>
              <a:rPr lang="en-US" dirty="0"/>
              <a:t>: </a:t>
            </a:r>
            <a:r>
              <a:rPr lang="en-US" dirty="0" err="1"/>
              <a:t>Forvalter</a:t>
            </a:r>
            <a:r>
              <a:rPr lang="en-US" dirty="0"/>
              <a:t> </a:t>
            </a:r>
            <a:r>
              <a:rPr lang="en-US" dirty="0" err="1"/>
              <a:t>af</a:t>
            </a:r>
            <a:r>
              <a:rPr lang="en-US" dirty="0"/>
              <a:t> </a:t>
            </a:r>
            <a:r>
              <a:rPr lang="en-US" dirty="0" err="1"/>
              <a:t>afsendersystemet</a:t>
            </a:r>
            <a:endParaRPr lang="en-US" dirty="0"/>
          </a:p>
          <a:p>
            <a:pPr marL="171450" indent="-171450">
              <a:buFont typeface="Arial" panose="020B0604020202020204" pitchFamily="34" charset="0"/>
              <a:buChar char="•"/>
            </a:pPr>
            <a:r>
              <a:rPr lang="en-US" u="sng" dirty="0" err="1"/>
              <a:t>Serviceaftale</a:t>
            </a:r>
            <a:r>
              <a:rPr lang="en-US" u="sng" dirty="0"/>
              <a:t> for </a:t>
            </a:r>
            <a:r>
              <a:rPr lang="en-US" u="sng" dirty="0" err="1"/>
              <a:t>modtagersystem</a:t>
            </a:r>
            <a:r>
              <a:rPr lang="en-US" dirty="0"/>
              <a:t>: </a:t>
            </a:r>
            <a:r>
              <a:rPr lang="en-US" dirty="0" err="1"/>
              <a:t>Forvalter</a:t>
            </a:r>
            <a:r>
              <a:rPr lang="en-US" dirty="0"/>
              <a:t> </a:t>
            </a:r>
            <a:r>
              <a:rPr lang="en-US" dirty="0" err="1"/>
              <a:t>af</a:t>
            </a:r>
            <a:r>
              <a:rPr lang="en-US" dirty="0"/>
              <a:t> </a:t>
            </a:r>
            <a:r>
              <a:rPr lang="en-US" dirty="0" err="1"/>
              <a:t>modtagersystemet</a:t>
            </a:r>
            <a:endParaRPr lang="en-US" dirty="0"/>
          </a:p>
          <a:p>
            <a:pPr marL="171450" indent="-171450">
              <a:buFont typeface="Arial" panose="020B0604020202020204" pitchFamily="34" charset="0"/>
              <a:buChar char="•"/>
            </a:pPr>
            <a:r>
              <a:rPr lang="en-US" u="sng" dirty="0" err="1"/>
              <a:t>Aktivering</a:t>
            </a:r>
            <a:r>
              <a:rPr lang="en-US" u="sng" dirty="0"/>
              <a:t> </a:t>
            </a:r>
            <a:r>
              <a:rPr lang="en-US" u="sng" dirty="0" err="1"/>
              <a:t>af</a:t>
            </a:r>
            <a:r>
              <a:rPr lang="en-US" u="sng" dirty="0"/>
              <a:t> fil-</a:t>
            </a:r>
            <a:r>
              <a:rPr lang="en-US" u="sng" dirty="0" err="1"/>
              <a:t>rute</a:t>
            </a:r>
            <a:r>
              <a:rPr lang="en-US" dirty="0"/>
              <a:t>: </a:t>
            </a:r>
            <a:r>
              <a:rPr lang="en-US" dirty="0" err="1"/>
              <a:t>Myndighed</a:t>
            </a:r>
            <a:endParaRPr lang="en-US" dirty="0"/>
          </a:p>
          <a:p>
            <a:pPr marL="171450" indent="-171450">
              <a:buFont typeface="Arial" panose="020B0604020202020204" pitchFamily="34" charset="0"/>
              <a:buChar char="•"/>
            </a:pPr>
            <a:r>
              <a:rPr lang="en-US" u="sng" dirty="0"/>
              <a:t>FAQ</a:t>
            </a:r>
            <a:r>
              <a:rPr lang="en-US" dirty="0"/>
              <a:t>: Alle</a:t>
            </a:r>
          </a:p>
          <a:p>
            <a:pPr marL="171450" indent="-171450">
              <a:buFont typeface="Arial" panose="020B0604020202020204" pitchFamily="34" charset="0"/>
              <a:buChar char="•"/>
            </a:pPr>
            <a:r>
              <a:rPr lang="en-US" u="sng" dirty="0" err="1"/>
              <a:t>Appendiks</a:t>
            </a:r>
            <a:r>
              <a:rPr lang="en-US" dirty="0"/>
              <a:t>:</a:t>
            </a:r>
            <a:r>
              <a:rPr lang="en-US" u="sng" dirty="0"/>
              <a:t> </a:t>
            </a:r>
            <a:r>
              <a:rPr lang="en-US" dirty="0"/>
              <a:t>Alle </a:t>
            </a:r>
            <a:br>
              <a:rPr lang="en-US" dirty="0"/>
            </a:br>
            <a:endParaRPr lang="en-US" dirty="0"/>
          </a:p>
          <a:p>
            <a:pPr algn="ctr"/>
            <a:r>
              <a:rPr lang="en-US" b="1" dirty="0"/>
              <a:t>Der </a:t>
            </a:r>
            <a:r>
              <a:rPr lang="en-US" b="1" dirty="0" err="1"/>
              <a:t>benyttes</a:t>
            </a:r>
            <a:r>
              <a:rPr lang="en-US" b="1" dirty="0"/>
              <a:t> </a:t>
            </a:r>
            <a:r>
              <a:rPr lang="en-US" b="1" dirty="0" err="1"/>
              <a:t>animationer</a:t>
            </a:r>
            <a:r>
              <a:rPr lang="en-US" b="1" dirty="0"/>
              <a:t> </a:t>
            </a:r>
            <a:r>
              <a:rPr lang="en-US" b="1" dirty="0" err="1"/>
              <a:t>på</a:t>
            </a:r>
            <a:r>
              <a:rPr lang="en-US" b="1" dirty="0"/>
              <a:t> </a:t>
            </a:r>
            <a:r>
              <a:rPr lang="en-US" b="1" dirty="0" err="1"/>
              <a:t>flere</a:t>
            </a:r>
            <a:r>
              <a:rPr lang="en-US" b="1" dirty="0"/>
              <a:t> slides – </a:t>
            </a:r>
          </a:p>
          <a:p>
            <a:pPr algn="ctr"/>
            <a:r>
              <a:rPr lang="en-US" b="1" dirty="0" err="1"/>
              <a:t>anvend</a:t>
            </a:r>
            <a:r>
              <a:rPr lang="en-US" b="1" dirty="0"/>
              <a:t> </a:t>
            </a:r>
            <a:r>
              <a:rPr lang="en-US" b="1" dirty="0" err="1"/>
              <a:t>derfor</a:t>
            </a:r>
            <a:r>
              <a:rPr lang="en-US" b="1" dirty="0"/>
              <a:t> </a:t>
            </a:r>
            <a:r>
              <a:rPr lang="en-US" b="1" dirty="0" err="1"/>
              <a:t>hensigtsmæssig</a:t>
            </a:r>
            <a:r>
              <a:rPr lang="en-US" b="1" dirty="0"/>
              <a:t> </a:t>
            </a:r>
            <a:r>
              <a:rPr lang="en-US" b="1" dirty="0" err="1"/>
              <a:t>visning</a:t>
            </a:r>
            <a:endParaRPr lang="en-US" b="1" dirty="0"/>
          </a:p>
          <a:p>
            <a:pPr indent="0">
              <a:buNone/>
            </a:pPr>
            <a:endParaRPr lang="en-US" dirty="0"/>
          </a:p>
        </p:txBody>
      </p:sp>
      <p:sp>
        <p:nvSpPr>
          <p:cNvPr id="8" name="Pladsholder til tekst 7">
            <a:extLst>
              <a:ext uri="{FF2B5EF4-FFF2-40B4-BE49-F238E27FC236}">
                <a16:creationId xmlns:a16="http://schemas.microsoft.com/office/drawing/2014/main" id="{DFACE842-74EB-34E9-BB92-6669BB129C49}"/>
              </a:ext>
            </a:extLst>
          </p:cNvPr>
          <p:cNvSpPr>
            <a:spLocks noGrp="1"/>
          </p:cNvSpPr>
          <p:nvPr>
            <p:ph type="body" sz="quarter" idx="11"/>
          </p:nvPr>
        </p:nvSpPr>
        <p:spPr/>
        <p:txBody>
          <a:bodyPr/>
          <a:lstStyle/>
          <a:p>
            <a:endParaRPr lang="da-DK"/>
          </a:p>
        </p:txBody>
      </p:sp>
      <p:pic>
        <p:nvPicPr>
          <p:cNvPr id="5" name="Pladsholder til billede 4">
            <a:extLst>
              <a:ext uri="{FF2B5EF4-FFF2-40B4-BE49-F238E27FC236}">
                <a16:creationId xmlns:a16="http://schemas.microsoft.com/office/drawing/2014/main" id="{3D59D284-BF77-BC97-20F0-EA3839B0CBF4}"/>
              </a:ext>
            </a:extLst>
          </p:cNvPr>
          <p:cNvPicPr>
            <a:picLocks noGrp="1" noChangeAspect="1"/>
          </p:cNvPicPr>
          <p:nvPr>
            <p:ph type="pic" sz="quarter" idx="12"/>
          </p:nvPr>
        </p:nvPicPr>
        <p:blipFill>
          <a:blip r:embed="rId2"/>
          <a:srcRect/>
          <a:stretch/>
        </p:blipFill>
        <p:spPr/>
      </p:pic>
    </p:spTree>
    <p:extLst>
      <p:ext uri="{BB962C8B-B14F-4D97-AF65-F5344CB8AC3E}">
        <p14:creationId xmlns:p14="http://schemas.microsoft.com/office/powerpoint/2010/main" val="11925665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ladsholder til billede 4">
            <a:extLst>
              <a:ext uri="{FF2B5EF4-FFF2-40B4-BE49-F238E27FC236}">
                <a16:creationId xmlns:a16="http://schemas.microsoft.com/office/drawing/2014/main" id="{3BECEAB7-04A1-41B4-A8DB-7C8C81E1F270}"/>
              </a:ext>
            </a:extLst>
          </p:cNvPr>
          <p:cNvPicPr>
            <a:picLocks noGrp="1" noChangeAspect="1"/>
          </p:cNvPicPr>
          <p:nvPr>
            <p:ph type="pic" sz="quarter" idx="13"/>
          </p:nvPr>
        </p:nvPicPr>
        <p:blipFill>
          <a:blip r:embed="rId2"/>
          <a:srcRect/>
          <a:stretch>
            <a:fillRect/>
          </a:stretch>
        </p:blipFill>
        <p:spPr/>
      </p:pic>
      <p:sp>
        <p:nvSpPr>
          <p:cNvPr id="10" name="Rektangel 9">
            <a:extLst>
              <a:ext uri="{FF2B5EF4-FFF2-40B4-BE49-F238E27FC236}">
                <a16:creationId xmlns:a16="http://schemas.microsoft.com/office/drawing/2014/main" id="{9BA4DA0A-900A-4149-A0F2-F94091162A1C}"/>
              </a:ext>
            </a:extLst>
          </p:cNvPr>
          <p:cNvSpPr/>
          <p:nvPr/>
        </p:nvSpPr>
        <p:spPr>
          <a:xfrm>
            <a:off x="0" y="-2"/>
            <a:ext cx="9144000" cy="5143502"/>
          </a:xfrm>
          <a:prstGeom prst="rect">
            <a:avLst/>
          </a:prstGeom>
          <a:solidFill>
            <a:srgbClr val="002060">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da-DK" sz="1050" b="0" i="0" u="none" strike="noStrike" kern="1200" cap="none" spc="0" normalizeH="0" baseline="0" noProof="0">
              <a:ln>
                <a:noFill/>
              </a:ln>
              <a:solidFill>
                <a:prstClr val="white"/>
              </a:solidFill>
              <a:effectLst/>
              <a:uLnTx/>
              <a:uFillTx/>
              <a:latin typeface="Trebuchet MS" panose="020B0603020202020204" pitchFamily="34" charset="0"/>
              <a:ea typeface="+mn-ea"/>
              <a:cs typeface="+mn-cs"/>
            </a:endParaRPr>
          </a:p>
        </p:txBody>
      </p:sp>
      <p:sp>
        <p:nvSpPr>
          <p:cNvPr id="11" name="Rektangel 10">
            <a:extLst>
              <a:ext uri="{FF2B5EF4-FFF2-40B4-BE49-F238E27FC236}">
                <a16:creationId xmlns:a16="http://schemas.microsoft.com/office/drawing/2014/main" id="{156D44E0-CD01-41B3-809F-AB03CBB5AD0D}"/>
              </a:ext>
            </a:extLst>
          </p:cNvPr>
          <p:cNvSpPr/>
          <p:nvPr/>
        </p:nvSpPr>
        <p:spPr>
          <a:xfrm>
            <a:off x="803564" y="2187380"/>
            <a:ext cx="7536872" cy="768737"/>
          </a:xfrm>
          <a:prstGeom prst="rect">
            <a:avLst/>
          </a:prstGeom>
        </p:spPr>
        <p:txBody>
          <a:bodyPr wrap="square">
            <a:spAutoFit/>
          </a:bodyPr>
          <a:lstStyle/>
          <a:p>
            <a:pPr marL="0" marR="0" lvl="0" indent="0" algn="ctr" defTabSz="342900" rtl="0" eaLnBrk="1" fontAlgn="auto" latinLnBrk="0" hangingPunct="1">
              <a:lnSpc>
                <a:spcPct val="150000"/>
              </a:lnSpc>
              <a:spcBef>
                <a:spcPts val="0"/>
              </a:spcBef>
              <a:spcAft>
                <a:spcPts val="0"/>
              </a:spcAft>
              <a:buClrTx/>
              <a:buSzTx/>
              <a:buFontTx/>
              <a:buNone/>
              <a:tabLst/>
              <a:defRPr/>
            </a:pPr>
            <a:r>
              <a:rPr kumimoji="0" lang="da-DK" sz="3300" b="1" i="0" u="none" strike="noStrike" kern="1200" cap="all" spc="0" normalizeH="0" baseline="0" noProof="0">
                <a:ln>
                  <a:noFill/>
                </a:ln>
                <a:solidFill>
                  <a:srgbClr val="FFFFFF"/>
                </a:solidFill>
                <a:effectLst/>
                <a:uLnTx/>
                <a:uFillTx/>
                <a:latin typeface="Neue Haas Grotesk Text Pro" panose="020B0504020202020204" pitchFamily="34" charset="0"/>
                <a:ea typeface="+mn-ea"/>
                <a:cs typeface="+mn-cs"/>
              </a:rPr>
              <a:t>introduktion</a:t>
            </a:r>
            <a:endParaRPr kumimoji="0" lang="da-DK" sz="3300" b="0" i="0" u="none" strike="noStrike" kern="1200" cap="none" spc="0" normalizeH="0" baseline="0" noProof="0">
              <a:ln>
                <a:noFill/>
              </a:ln>
              <a:solidFill>
                <a:prstClr val="black"/>
              </a:solidFill>
              <a:effectLst/>
              <a:uLnTx/>
              <a:uFillTx/>
              <a:latin typeface="Neue Haas Grotesk Text Pro" panose="020B0504020202020204" pitchFamily="34" charset="0"/>
              <a:ea typeface="+mn-ea"/>
              <a:cs typeface="+mn-cs"/>
            </a:endParaRPr>
          </a:p>
        </p:txBody>
      </p:sp>
      <p:pic>
        <p:nvPicPr>
          <p:cNvPr id="6" name="Billede 5">
            <a:extLst>
              <a:ext uri="{FF2B5EF4-FFF2-40B4-BE49-F238E27FC236}">
                <a16:creationId xmlns:a16="http://schemas.microsoft.com/office/drawing/2014/main" id="{ECA431EA-32F5-467B-5946-4929FA785116}"/>
              </a:ext>
            </a:extLst>
          </p:cNvPr>
          <p:cNvPicPr>
            <a:picLocks noChangeAspect="1"/>
          </p:cNvPicPr>
          <p:nvPr/>
        </p:nvPicPr>
        <p:blipFill>
          <a:blip r:embed="rId3"/>
          <a:stretch>
            <a:fillRect/>
          </a:stretch>
        </p:blipFill>
        <p:spPr>
          <a:xfrm>
            <a:off x="186235" y="4728763"/>
            <a:ext cx="219475" cy="219475"/>
          </a:xfrm>
          <a:prstGeom prst="rect">
            <a:avLst/>
          </a:prstGeom>
        </p:spPr>
      </p:pic>
    </p:spTree>
    <p:extLst>
      <p:ext uri="{BB962C8B-B14F-4D97-AF65-F5344CB8AC3E}">
        <p14:creationId xmlns:p14="http://schemas.microsoft.com/office/powerpoint/2010/main" val="40898161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EDEE4770-D260-9FA8-74A9-54887AE49914}"/>
              </a:ext>
            </a:extLst>
          </p:cNvPr>
          <p:cNvSpPr>
            <a:spLocks noGrp="1"/>
          </p:cNvSpPr>
          <p:nvPr>
            <p:ph type="title"/>
          </p:nvPr>
        </p:nvSpPr>
        <p:spPr/>
        <p:txBody>
          <a:bodyPr/>
          <a:lstStyle/>
          <a:p>
            <a:r>
              <a:rPr lang="da-DK"/>
              <a:t>En kort intro til pixibogen</a:t>
            </a:r>
          </a:p>
        </p:txBody>
      </p:sp>
      <p:sp>
        <p:nvSpPr>
          <p:cNvPr id="6" name="Pladsholder til tekst 5">
            <a:extLst>
              <a:ext uri="{FF2B5EF4-FFF2-40B4-BE49-F238E27FC236}">
                <a16:creationId xmlns:a16="http://schemas.microsoft.com/office/drawing/2014/main" id="{7279608F-0C48-6CDE-F94C-84E2F638A197}"/>
              </a:ext>
            </a:extLst>
          </p:cNvPr>
          <p:cNvSpPr>
            <a:spLocks noGrp="1"/>
          </p:cNvSpPr>
          <p:nvPr>
            <p:ph type="body" sz="quarter" idx="10"/>
          </p:nvPr>
        </p:nvSpPr>
        <p:spPr>
          <a:xfrm>
            <a:off x="468313" y="1419225"/>
            <a:ext cx="4096963" cy="3168650"/>
          </a:xfrm>
        </p:spPr>
        <p:txBody>
          <a:bodyPr/>
          <a:lstStyle/>
          <a:p>
            <a:r>
              <a:rPr lang="da-DK" dirty="0"/>
              <a:t>Pixibogen tager udgangspunkt i et konkret eksempel, hvor en kommunal selvbetjeningsløsning skal overføre bilag (filer) til Kommunernes Pensionssystem via Fælleskommunal Filudveksling.</a:t>
            </a:r>
          </a:p>
          <a:p>
            <a:r>
              <a:rPr lang="da-DK" dirty="0"/>
              <a:t>Udvekslingen indgår som del af integration SF1415, og en række værdier, der benyttes i eksemplet, er således fastlagt af integrationen. Det gælder eksempelvis </a:t>
            </a:r>
            <a:r>
              <a:rPr lang="da-DK" dirty="0" err="1"/>
              <a:t>InfRef</a:t>
            </a:r>
            <a:r>
              <a:rPr lang="da-DK" dirty="0"/>
              <a:t> samt afsendende og modtagende myndigheder.</a:t>
            </a:r>
          </a:p>
          <a:p>
            <a:r>
              <a:rPr lang="da-DK" dirty="0"/>
              <a:t>Disse værdier skal naturligvis justeres, når du som forvalter indgår serviceaftaler for Filudveksling til en anden integration.</a:t>
            </a:r>
          </a:p>
          <a:p>
            <a:endParaRPr lang="da-DK" dirty="0"/>
          </a:p>
          <a:p>
            <a:endParaRPr lang="da-DK" dirty="0"/>
          </a:p>
          <a:p>
            <a:endParaRPr lang="da-DK" dirty="0"/>
          </a:p>
          <a:p>
            <a:endParaRPr lang="da-DK" dirty="0"/>
          </a:p>
          <a:p>
            <a:r>
              <a:rPr lang="da-DK" dirty="0"/>
              <a:t>Bemærk: SF1415 er en ny og endnu ikke offentliggjort integration, men alle relevante informationer i forhold til Filudveksling vil fremgå af eksemplet.</a:t>
            </a:r>
          </a:p>
        </p:txBody>
      </p:sp>
      <p:sp>
        <p:nvSpPr>
          <p:cNvPr id="7" name="Pladsholder til tekst 6">
            <a:extLst>
              <a:ext uri="{FF2B5EF4-FFF2-40B4-BE49-F238E27FC236}">
                <a16:creationId xmlns:a16="http://schemas.microsoft.com/office/drawing/2014/main" id="{E715E69D-2CE2-11D2-D8C3-361C30163FAC}"/>
              </a:ext>
            </a:extLst>
          </p:cNvPr>
          <p:cNvSpPr>
            <a:spLocks noGrp="1"/>
          </p:cNvSpPr>
          <p:nvPr>
            <p:ph type="body" sz="quarter" idx="11"/>
          </p:nvPr>
        </p:nvSpPr>
        <p:spPr/>
        <p:txBody>
          <a:bodyPr/>
          <a:lstStyle/>
          <a:p>
            <a:endParaRPr lang="da-DK"/>
          </a:p>
        </p:txBody>
      </p:sp>
      <p:pic>
        <p:nvPicPr>
          <p:cNvPr id="10" name="Pladsholder til billede 9">
            <a:extLst>
              <a:ext uri="{FF2B5EF4-FFF2-40B4-BE49-F238E27FC236}">
                <a16:creationId xmlns:a16="http://schemas.microsoft.com/office/drawing/2014/main" id="{F391BE73-C63B-5629-5384-F42832BF101A}"/>
              </a:ext>
            </a:extLst>
          </p:cNvPr>
          <p:cNvPicPr>
            <a:picLocks noGrp="1" noChangeAspect="1"/>
          </p:cNvPicPr>
          <p:nvPr>
            <p:ph type="pic" sz="quarter" idx="12"/>
          </p:nvPr>
        </p:nvPicPr>
        <p:blipFill>
          <a:blip r:embed="rId2"/>
          <a:srcRect/>
          <a:stretch/>
        </p:blipFill>
        <p:spPr>
          <a:xfrm>
            <a:off x="4565276" y="-6724"/>
            <a:ext cx="4572000" cy="5143500"/>
          </a:xfrm>
        </p:spPr>
      </p:pic>
    </p:spTree>
    <p:extLst>
      <p:ext uri="{BB962C8B-B14F-4D97-AF65-F5344CB8AC3E}">
        <p14:creationId xmlns:p14="http://schemas.microsoft.com/office/powerpoint/2010/main" val="2595278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EDEE4770-D260-9FA8-74A9-54887AE49914}"/>
              </a:ext>
            </a:extLst>
          </p:cNvPr>
          <p:cNvSpPr>
            <a:spLocks noGrp="1"/>
          </p:cNvSpPr>
          <p:nvPr>
            <p:ph type="title"/>
          </p:nvPr>
        </p:nvSpPr>
        <p:spPr/>
        <p:txBody>
          <a:bodyPr/>
          <a:lstStyle/>
          <a:p>
            <a:r>
              <a:rPr lang="da-DK"/>
              <a:t>Fil-ruter</a:t>
            </a:r>
          </a:p>
        </p:txBody>
      </p:sp>
      <p:sp>
        <p:nvSpPr>
          <p:cNvPr id="6" name="Pladsholder til tekst 5">
            <a:extLst>
              <a:ext uri="{FF2B5EF4-FFF2-40B4-BE49-F238E27FC236}">
                <a16:creationId xmlns:a16="http://schemas.microsoft.com/office/drawing/2014/main" id="{7279608F-0C48-6CDE-F94C-84E2F638A197}"/>
              </a:ext>
            </a:extLst>
          </p:cNvPr>
          <p:cNvSpPr>
            <a:spLocks noGrp="1"/>
          </p:cNvSpPr>
          <p:nvPr>
            <p:ph type="body" sz="quarter" idx="10"/>
          </p:nvPr>
        </p:nvSpPr>
        <p:spPr>
          <a:xfrm>
            <a:off x="468313" y="1419225"/>
            <a:ext cx="3959671" cy="3168650"/>
          </a:xfrm>
        </p:spPr>
        <p:txBody>
          <a:bodyPr/>
          <a:lstStyle/>
          <a:p>
            <a:r>
              <a:rPr lang="da-DK" dirty="0"/>
              <a:t>Alle overførsler via Filudveksling skal ske via såkaldte fil-ruter.  Disse sikrer, at kun godkendte overførsler tillades, og ruterne fungerer således i sammenspil med serviceaftaler (som beskrives på næste slide).</a:t>
            </a:r>
          </a:p>
          <a:p>
            <a:r>
              <a:rPr lang="da-DK" dirty="0"/>
              <a:t>En fil-rute definerer, hvad der udveksles og mellem hvem - mere præcist specificerer den:</a:t>
            </a:r>
          </a:p>
          <a:p>
            <a:pPr marL="171450" indent="-171450">
              <a:buFont typeface="Arial" panose="020B0604020202020204" pitchFamily="34" charset="0"/>
              <a:buChar char="•"/>
            </a:pPr>
            <a:r>
              <a:rPr lang="da-DK" dirty="0"/>
              <a:t>Afsendersiden (afsendende myndighed samt it-system)</a:t>
            </a:r>
          </a:p>
          <a:p>
            <a:pPr marL="171450" indent="-171450">
              <a:buFont typeface="Arial" panose="020B0604020202020204" pitchFamily="34" charset="0"/>
              <a:buChar char="•"/>
            </a:pPr>
            <a:r>
              <a:rPr lang="da-DK" dirty="0"/>
              <a:t>Modtagersiden (modtagende myndighed samt it-system)</a:t>
            </a:r>
          </a:p>
          <a:p>
            <a:pPr marL="171450" indent="-171450">
              <a:buFont typeface="Arial" panose="020B0604020202020204" pitchFamily="34" charset="0"/>
              <a:buChar char="•"/>
            </a:pPr>
            <a:r>
              <a:rPr lang="da-DK" dirty="0"/>
              <a:t>Indhold (</a:t>
            </a:r>
            <a:r>
              <a:rPr lang="da-DK" dirty="0" err="1"/>
              <a:t>InfRef</a:t>
            </a:r>
            <a:r>
              <a:rPr lang="da-DK" dirty="0"/>
              <a:t>)</a:t>
            </a:r>
          </a:p>
          <a:p>
            <a:r>
              <a:rPr lang="da-DK" dirty="0"/>
              <a:t>En fil kan således kun udveksles mellem to it-systemer, såfremt udvekslingen matcher en eksisterende fil-rute.</a:t>
            </a:r>
          </a:p>
        </p:txBody>
      </p:sp>
      <p:sp>
        <p:nvSpPr>
          <p:cNvPr id="7" name="Pladsholder til tekst 6">
            <a:extLst>
              <a:ext uri="{FF2B5EF4-FFF2-40B4-BE49-F238E27FC236}">
                <a16:creationId xmlns:a16="http://schemas.microsoft.com/office/drawing/2014/main" id="{E715E69D-2CE2-11D2-D8C3-361C30163FAC}"/>
              </a:ext>
            </a:extLst>
          </p:cNvPr>
          <p:cNvSpPr>
            <a:spLocks noGrp="1"/>
          </p:cNvSpPr>
          <p:nvPr>
            <p:ph type="body" sz="quarter" idx="11"/>
          </p:nvPr>
        </p:nvSpPr>
        <p:spPr/>
        <p:txBody>
          <a:bodyPr/>
          <a:lstStyle/>
          <a:p>
            <a:endParaRPr lang="da-DK"/>
          </a:p>
        </p:txBody>
      </p:sp>
      <p:pic>
        <p:nvPicPr>
          <p:cNvPr id="10" name="Pladsholder til billede 9">
            <a:extLst>
              <a:ext uri="{FF2B5EF4-FFF2-40B4-BE49-F238E27FC236}">
                <a16:creationId xmlns:a16="http://schemas.microsoft.com/office/drawing/2014/main" id="{F391BE73-C63B-5629-5384-F42832BF101A}"/>
              </a:ext>
            </a:extLst>
          </p:cNvPr>
          <p:cNvPicPr>
            <a:picLocks noGrp="1" noChangeAspect="1"/>
          </p:cNvPicPr>
          <p:nvPr>
            <p:ph type="pic" sz="quarter" idx="12"/>
          </p:nvPr>
        </p:nvPicPr>
        <p:blipFill>
          <a:blip r:embed="rId2"/>
          <a:srcRect/>
          <a:stretch/>
        </p:blipFill>
        <p:spPr/>
      </p:pic>
    </p:spTree>
    <p:extLst>
      <p:ext uri="{BB962C8B-B14F-4D97-AF65-F5344CB8AC3E}">
        <p14:creationId xmlns:p14="http://schemas.microsoft.com/office/powerpoint/2010/main" val="5246853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EDEE4770-D260-9FA8-74A9-54887AE49914}"/>
              </a:ext>
            </a:extLst>
          </p:cNvPr>
          <p:cNvSpPr>
            <a:spLocks noGrp="1"/>
          </p:cNvSpPr>
          <p:nvPr>
            <p:ph type="title"/>
          </p:nvPr>
        </p:nvSpPr>
        <p:spPr/>
        <p:txBody>
          <a:bodyPr/>
          <a:lstStyle/>
          <a:p>
            <a:r>
              <a:rPr lang="da-DK"/>
              <a:t>Serviceaftaler</a:t>
            </a:r>
          </a:p>
        </p:txBody>
      </p:sp>
      <p:sp>
        <p:nvSpPr>
          <p:cNvPr id="6" name="Pladsholder til tekst 5">
            <a:extLst>
              <a:ext uri="{FF2B5EF4-FFF2-40B4-BE49-F238E27FC236}">
                <a16:creationId xmlns:a16="http://schemas.microsoft.com/office/drawing/2014/main" id="{7279608F-0C48-6CDE-F94C-84E2F638A197}"/>
              </a:ext>
            </a:extLst>
          </p:cNvPr>
          <p:cNvSpPr>
            <a:spLocks noGrp="1"/>
          </p:cNvSpPr>
          <p:nvPr>
            <p:ph type="body" sz="quarter" idx="10"/>
          </p:nvPr>
        </p:nvSpPr>
        <p:spPr>
          <a:xfrm>
            <a:off x="468313" y="1419225"/>
            <a:ext cx="3959671" cy="3168650"/>
          </a:xfrm>
        </p:spPr>
        <p:txBody>
          <a:bodyPr/>
          <a:lstStyle/>
          <a:p>
            <a:r>
              <a:rPr lang="da-DK"/>
              <a:t>En fil-rute oprettes automatisk, når to serviceaftaler ”matcher” hinanden – dvs. når afsenders serviceaftale stemmer overens med en modtagers serviceaftale.  Det er derfor ikke muligt at oprette en fil-rute ”manuelt” uden serviceaftaler.</a:t>
            </a:r>
          </a:p>
          <a:p>
            <a:r>
              <a:rPr lang="da-DK"/>
              <a:t>Serviceaftaler tjener dermed et teknisk formål i forbindelse med fil-ruter – men de fungerer også som en juridisk instruks til KOMBIT fra den myndighed, der anmodes om serviceaftalen. Denne instruks er forudsætning for, at infrastrukturen må udveksle data mellem det afsendende og modtagende it-system.</a:t>
            </a:r>
          </a:p>
          <a:p>
            <a:r>
              <a:rPr lang="da-DK"/>
              <a:t>De tidligere anvendte bestillingsblanketter fungerede som ”analoge” serviceaftaler, og skulle af samme årsag underskrives af afsendende og modtagende myndighed. Værdierne fra disse analoge serviceaftaler er i vid udstrækning identiske med dem, der indgår i de nye digitale serviceaftaler, men risikoen for manuelle fejl er reduceret væsentligt i sidstnævnte.</a:t>
            </a:r>
          </a:p>
        </p:txBody>
      </p:sp>
      <p:sp>
        <p:nvSpPr>
          <p:cNvPr id="7" name="Pladsholder til tekst 6">
            <a:extLst>
              <a:ext uri="{FF2B5EF4-FFF2-40B4-BE49-F238E27FC236}">
                <a16:creationId xmlns:a16="http://schemas.microsoft.com/office/drawing/2014/main" id="{E715E69D-2CE2-11D2-D8C3-361C30163FAC}"/>
              </a:ext>
            </a:extLst>
          </p:cNvPr>
          <p:cNvSpPr>
            <a:spLocks noGrp="1"/>
          </p:cNvSpPr>
          <p:nvPr>
            <p:ph type="body" sz="quarter" idx="11"/>
          </p:nvPr>
        </p:nvSpPr>
        <p:spPr/>
        <p:txBody>
          <a:bodyPr/>
          <a:lstStyle/>
          <a:p>
            <a:endParaRPr lang="da-DK"/>
          </a:p>
        </p:txBody>
      </p:sp>
      <p:pic>
        <p:nvPicPr>
          <p:cNvPr id="10" name="Pladsholder til billede 9">
            <a:extLst>
              <a:ext uri="{FF2B5EF4-FFF2-40B4-BE49-F238E27FC236}">
                <a16:creationId xmlns:a16="http://schemas.microsoft.com/office/drawing/2014/main" id="{F391BE73-C63B-5629-5384-F42832BF101A}"/>
              </a:ext>
            </a:extLst>
          </p:cNvPr>
          <p:cNvPicPr>
            <a:picLocks noGrp="1" noChangeAspect="1"/>
          </p:cNvPicPr>
          <p:nvPr>
            <p:ph type="pic" sz="quarter" idx="12"/>
          </p:nvPr>
        </p:nvPicPr>
        <p:blipFill>
          <a:blip r:embed="rId2"/>
          <a:srcRect t="5125" b="5125"/>
          <a:stretch/>
        </p:blipFill>
        <p:spPr/>
      </p:pic>
    </p:spTree>
    <p:extLst>
      <p:ext uri="{BB962C8B-B14F-4D97-AF65-F5344CB8AC3E}">
        <p14:creationId xmlns:p14="http://schemas.microsoft.com/office/powerpoint/2010/main" val="8510200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a:extLst>
              <a:ext uri="{FF2B5EF4-FFF2-40B4-BE49-F238E27FC236}">
                <a16:creationId xmlns:a16="http://schemas.microsoft.com/office/drawing/2014/main" id="{E300A1D9-18A5-6936-860F-A0146D426EDE}"/>
              </a:ext>
            </a:extLst>
          </p:cNvPr>
          <p:cNvSpPr>
            <a:spLocks noGrp="1"/>
          </p:cNvSpPr>
          <p:nvPr>
            <p:ph type="title"/>
          </p:nvPr>
        </p:nvSpPr>
        <p:spPr/>
        <p:txBody>
          <a:bodyPr/>
          <a:lstStyle/>
          <a:p>
            <a:r>
              <a:rPr lang="da-DK"/>
              <a:t>Eksempel</a:t>
            </a:r>
          </a:p>
        </p:txBody>
      </p:sp>
      <p:sp>
        <p:nvSpPr>
          <p:cNvPr id="8" name="Pladsholder til tekst 7">
            <a:extLst>
              <a:ext uri="{FF2B5EF4-FFF2-40B4-BE49-F238E27FC236}">
                <a16:creationId xmlns:a16="http://schemas.microsoft.com/office/drawing/2014/main" id="{295C96B0-0F53-BE27-716C-C887D3F37670}"/>
              </a:ext>
            </a:extLst>
          </p:cNvPr>
          <p:cNvSpPr>
            <a:spLocks noGrp="1"/>
          </p:cNvSpPr>
          <p:nvPr>
            <p:ph type="body" sz="quarter" idx="11"/>
          </p:nvPr>
        </p:nvSpPr>
        <p:spPr/>
        <p:txBody>
          <a:bodyPr/>
          <a:lstStyle/>
          <a:p>
            <a:endParaRPr lang="da-DK"/>
          </a:p>
        </p:txBody>
      </p:sp>
      <p:sp>
        <p:nvSpPr>
          <p:cNvPr id="4" name="Pladsholder til tekst 6">
            <a:extLst>
              <a:ext uri="{FF2B5EF4-FFF2-40B4-BE49-F238E27FC236}">
                <a16:creationId xmlns:a16="http://schemas.microsoft.com/office/drawing/2014/main" id="{B55067DA-3961-4DCD-1B9C-5B9EC4281DC7}"/>
              </a:ext>
            </a:extLst>
          </p:cNvPr>
          <p:cNvSpPr>
            <a:spLocks noGrp="1"/>
          </p:cNvSpPr>
          <p:nvPr>
            <p:ph type="body" sz="quarter" idx="10"/>
          </p:nvPr>
        </p:nvSpPr>
        <p:spPr>
          <a:xfrm>
            <a:off x="468313" y="1419225"/>
            <a:ext cx="8207376" cy="3168650"/>
          </a:xfrm>
        </p:spPr>
        <p:txBody>
          <a:bodyPr numCol="1"/>
          <a:lstStyle/>
          <a:p>
            <a:pPr lvl="0" indent="0">
              <a:buNone/>
              <a:defRPr/>
            </a:pPr>
            <a:r>
              <a:rPr lang="da-DK" sz="1000" dirty="0">
                <a:latin typeface="Neue Haas Grotesk Text Pro" panose="020B0504020202020204" pitchFamily="34" charset="0"/>
              </a:rPr>
              <a:t>Med udgangspunkt i det gennemgående eksempel illustrerer de efterfølgende sektioner, hvordan serviceaftalerne for hhv. selvbetjeningsløsningen og Kommunernes Pensionssystem sammensættes, så der automatisk oprettes en fil-rute til overførsel af bilagstypen ”</a:t>
            </a:r>
            <a:r>
              <a:rPr lang="da-DK" sz="1000" dirty="0" err="1">
                <a:latin typeface="Neue Haas Grotesk Text Pro" panose="020B0504020202020204" pitchFamily="34" charset="0"/>
              </a:rPr>
              <a:t>PersonligtTillægAnsøgningBilag</a:t>
            </a:r>
            <a:r>
              <a:rPr lang="da-DK" sz="1000" dirty="0">
                <a:latin typeface="Neue Haas Grotesk Text Pro" panose="020B0504020202020204" pitchFamily="34" charset="0"/>
              </a:rPr>
              <a:t>” (</a:t>
            </a:r>
            <a:r>
              <a:rPr lang="da-DK" sz="1000" dirty="0" err="1">
                <a:latin typeface="Neue Haas Grotesk Text Pro" panose="020B0504020202020204" pitchFamily="34" charset="0"/>
              </a:rPr>
              <a:t>InfRef</a:t>
            </a:r>
            <a:r>
              <a:rPr lang="da-DK" sz="1000" dirty="0">
                <a:latin typeface="Neue Haas Grotesk Text Pro" panose="020B0504020202020204" pitchFamily="34" charset="0"/>
              </a:rPr>
              <a:t>). </a:t>
            </a:r>
          </a:p>
          <a:p>
            <a:pPr lvl="0" indent="0">
              <a:buNone/>
              <a:defRPr/>
            </a:pPr>
            <a:r>
              <a:rPr lang="da-DK" sz="1000" dirty="0">
                <a:latin typeface="Neue Haas Grotesk Text Pro" panose="020B0504020202020204" pitchFamily="34" charset="0"/>
              </a:rPr>
              <a:t>I integrationen SF1415 udveksles bilag mellem selvbetjeningsløsningen og Kommunernes Pensionssystem indenfor samme myndighed, dvs. den afsendende myndighed er identisk med den modtagende. Derfor skal selvbetjeningsløsningen og Kommunernes Pensionssystem anmode samme myndighed – i eksemplet Hjørring Kommune – om serviceaftaler til hhv. at aflevere og modtage bilag.</a:t>
            </a:r>
          </a:p>
          <a:p>
            <a:pPr lvl="0">
              <a:defRPr/>
            </a:pPr>
            <a:endParaRPr lang="da-DK" sz="1000" dirty="0">
              <a:latin typeface="Neue Haas Grotesk Text Pro" panose="020B0504020202020204" pitchFamily="34" charset="0"/>
            </a:endParaRPr>
          </a:p>
        </p:txBody>
      </p:sp>
      <p:sp>
        <p:nvSpPr>
          <p:cNvPr id="5" name="Rektangel: afrundede hjørner 4">
            <a:extLst>
              <a:ext uri="{FF2B5EF4-FFF2-40B4-BE49-F238E27FC236}">
                <a16:creationId xmlns:a16="http://schemas.microsoft.com/office/drawing/2014/main" id="{34B886E8-6E76-9199-7613-6F9191020661}"/>
              </a:ext>
            </a:extLst>
          </p:cNvPr>
          <p:cNvSpPr/>
          <p:nvPr/>
        </p:nvSpPr>
        <p:spPr>
          <a:xfrm>
            <a:off x="3527884" y="3329525"/>
            <a:ext cx="2088232" cy="1258350"/>
          </a:xfrm>
          <a:prstGeom prst="roundRect">
            <a:avLst/>
          </a:prstGeom>
          <a:solidFill>
            <a:schemeClr val="accent2">
              <a:lumMod val="60000"/>
              <a:lumOff val="40000"/>
            </a:schemeClr>
          </a:solidFill>
          <a:ln w="3810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a-DK" sz="1600" b="0" i="0" u="none" strike="noStrike" kern="0" cap="none" spc="0" normalizeH="0" baseline="0" noProof="0">
                <a:ln>
                  <a:noFill/>
                </a:ln>
                <a:solidFill>
                  <a:prstClr val="white"/>
                </a:solidFill>
                <a:effectLst/>
                <a:uLnTx/>
                <a:uFillTx/>
                <a:latin typeface="Trebuchet MS" panose="020B0603020202020204" pitchFamily="34" charset="0"/>
                <a:ea typeface="+mn-ea"/>
                <a:cs typeface="+mn-cs"/>
              </a:rPr>
              <a:t>Filudveksling (SFTP)</a:t>
            </a:r>
          </a:p>
        </p:txBody>
      </p:sp>
      <p:pic>
        <p:nvPicPr>
          <p:cNvPr id="12" name="Grafik 11" descr="Computer med massiv udfyldning">
            <a:extLst>
              <a:ext uri="{FF2B5EF4-FFF2-40B4-BE49-F238E27FC236}">
                <a16:creationId xmlns:a16="http://schemas.microsoft.com/office/drawing/2014/main" id="{44F43954-38D7-64C4-CBC8-684D8F006476}"/>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7439776" y="3721694"/>
            <a:ext cx="914400" cy="914400"/>
          </a:xfrm>
          <a:prstGeom prst="rect">
            <a:avLst/>
          </a:prstGeom>
        </p:spPr>
      </p:pic>
      <p:pic>
        <p:nvPicPr>
          <p:cNvPr id="13" name="Grafik 12" descr="Computer med massiv udfyldning">
            <a:extLst>
              <a:ext uri="{FF2B5EF4-FFF2-40B4-BE49-F238E27FC236}">
                <a16:creationId xmlns:a16="http://schemas.microsoft.com/office/drawing/2014/main" id="{715E267A-9E72-5908-8692-AD5312FA0103}"/>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936518" y="3721694"/>
            <a:ext cx="914400" cy="914400"/>
          </a:xfrm>
          <a:prstGeom prst="rect">
            <a:avLst/>
          </a:prstGeom>
        </p:spPr>
      </p:pic>
      <p:sp>
        <p:nvSpPr>
          <p:cNvPr id="16" name="Tekstfelt 15">
            <a:extLst>
              <a:ext uri="{FF2B5EF4-FFF2-40B4-BE49-F238E27FC236}">
                <a16:creationId xmlns:a16="http://schemas.microsoft.com/office/drawing/2014/main" id="{D1CEBD98-8E2C-0E51-860A-5F180273980C}"/>
              </a:ext>
            </a:extLst>
          </p:cNvPr>
          <p:cNvSpPr txBox="1"/>
          <p:nvPr/>
        </p:nvSpPr>
        <p:spPr>
          <a:xfrm>
            <a:off x="831198" y="4446769"/>
            <a:ext cx="1274440" cy="504056"/>
          </a:xfrm>
          <a:prstGeom prst="rect">
            <a:avLst/>
          </a:prstGeom>
          <a:noFill/>
          <a:ln>
            <a:noFill/>
          </a:ln>
        </p:spPr>
        <p:txBody>
          <a:bodyPr wrap="none" rtlCol="0">
            <a:noAutofit/>
          </a:bodyPr>
          <a:lstStyle/>
          <a:p>
            <a:pPr lvl="0">
              <a:defRPr/>
            </a:pPr>
            <a:r>
              <a:rPr kumimoji="0" lang="da-DK" sz="900" b="0" i="0" u="none" strike="noStrike" kern="1200" cap="none" spc="0" normalizeH="0" baseline="0" noProof="0">
                <a:ln>
                  <a:noFill/>
                </a:ln>
                <a:solidFill>
                  <a:srgbClr val="111111"/>
                </a:solidFill>
                <a:effectLst/>
                <a:uLnTx/>
                <a:uFillTx/>
                <a:latin typeface="Helvetica" pitchFamily="2" charset="0"/>
                <a:ea typeface="+mn-ea"/>
                <a:cs typeface="Arial"/>
              </a:rPr>
              <a:t>IT-system: </a:t>
            </a:r>
            <a:r>
              <a:rPr lang="da-DK" sz="900" err="1">
                <a:solidFill>
                  <a:srgbClr val="111111"/>
                </a:solidFill>
                <a:latin typeface="Helvetica" pitchFamily="2" charset="0"/>
                <a:cs typeface="Arial"/>
              </a:rPr>
              <a:t>MySelfService</a:t>
            </a:r>
            <a:endParaRPr kumimoji="0" lang="da-DK" sz="900" b="0" i="0" u="none" strike="noStrike" kern="1200" cap="none" spc="0" normalizeH="0" baseline="0" noProof="0">
              <a:ln>
                <a:noFill/>
              </a:ln>
              <a:solidFill>
                <a:srgbClr val="111111"/>
              </a:solidFill>
              <a:effectLst/>
              <a:uLnTx/>
              <a:uFillTx/>
              <a:latin typeface="Helvetica" pitchFamily="2" charset="0"/>
              <a:ea typeface="+mn-ea"/>
              <a:cs typeface="Arial"/>
            </a:endParaRPr>
          </a:p>
        </p:txBody>
      </p:sp>
      <p:sp>
        <p:nvSpPr>
          <p:cNvPr id="17" name="Tekstfelt 16">
            <a:extLst>
              <a:ext uri="{FF2B5EF4-FFF2-40B4-BE49-F238E27FC236}">
                <a16:creationId xmlns:a16="http://schemas.microsoft.com/office/drawing/2014/main" id="{44A34DF3-7745-D9FB-B443-3FCD5CC456FA}"/>
              </a:ext>
            </a:extLst>
          </p:cNvPr>
          <p:cNvSpPr txBox="1"/>
          <p:nvPr/>
        </p:nvSpPr>
        <p:spPr>
          <a:xfrm>
            <a:off x="7184443" y="4446769"/>
            <a:ext cx="1274440" cy="504056"/>
          </a:xfrm>
          <a:prstGeom prst="rect">
            <a:avLst/>
          </a:prstGeom>
          <a:noFill/>
          <a:ln>
            <a:noFill/>
          </a:ln>
        </p:spPr>
        <p:txBody>
          <a:bodyPr wrap="none" rtlCol="0">
            <a:noAutofit/>
          </a:bodyPr>
          <a:lstStyle/>
          <a:p>
            <a:pPr lvl="0" algn="r">
              <a:defRPr/>
            </a:pPr>
            <a:r>
              <a:rPr kumimoji="0" lang="da-DK" sz="900" b="0" i="0" u="none" strike="noStrike" kern="1200" cap="none" spc="0" normalizeH="0" baseline="0" noProof="0">
                <a:ln>
                  <a:noFill/>
                </a:ln>
                <a:solidFill>
                  <a:srgbClr val="111111"/>
                </a:solidFill>
                <a:effectLst/>
                <a:uLnTx/>
                <a:uFillTx/>
                <a:latin typeface="Helvetica" pitchFamily="2" charset="0"/>
                <a:ea typeface="+mn-ea"/>
                <a:cs typeface="Arial"/>
              </a:rPr>
              <a:t>IT-system: </a:t>
            </a:r>
            <a:r>
              <a:rPr lang="da-DK" sz="900">
                <a:solidFill>
                  <a:srgbClr val="111111"/>
                </a:solidFill>
                <a:latin typeface="Helvetica" pitchFamily="2" charset="0"/>
                <a:cs typeface="Arial"/>
              </a:rPr>
              <a:t>Kommunernes Pensionssystem</a:t>
            </a:r>
            <a:endParaRPr kumimoji="0" lang="da-DK" sz="900" b="0" i="0" u="none" strike="noStrike" kern="1200" cap="none" spc="0" normalizeH="0" baseline="0" noProof="0">
              <a:ln>
                <a:noFill/>
              </a:ln>
              <a:solidFill>
                <a:srgbClr val="111111"/>
              </a:solidFill>
              <a:effectLst/>
              <a:uLnTx/>
              <a:uFillTx/>
              <a:latin typeface="Helvetica" pitchFamily="2" charset="0"/>
              <a:ea typeface="+mn-ea"/>
              <a:cs typeface="Arial"/>
            </a:endParaRPr>
          </a:p>
        </p:txBody>
      </p:sp>
      <p:sp>
        <p:nvSpPr>
          <p:cNvPr id="2" name="Rektangel 1">
            <a:extLst>
              <a:ext uri="{FF2B5EF4-FFF2-40B4-BE49-F238E27FC236}">
                <a16:creationId xmlns:a16="http://schemas.microsoft.com/office/drawing/2014/main" id="{C2F97E63-C914-BBF6-BC63-94ADED1E9609}"/>
              </a:ext>
            </a:extLst>
          </p:cNvPr>
          <p:cNvSpPr/>
          <p:nvPr/>
        </p:nvSpPr>
        <p:spPr>
          <a:xfrm>
            <a:off x="600596" y="2985736"/>
            <a:ext cx="3938368" cy="1947275"/>
          </a:xfrm>
          <a:prstGeom prst="rect">
            <a:avLst/>
          </a:prstGeom>
          <a:noFill/>
          <a:ln w="19050">
            <a:solidFill>
              <a:srgbClr val="00B050"/>
            </a:solidFill>
            <a:prstDash val="dash"/>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a-DK" sz="1200" b="1">
              <a:latin typeface="Arial"/>
              <a:cs typeface="Arial"/>
            </a:endParaRPr>
          </a:p>
        </p:txBody>
      </p:sp>
      <p:sp>
        <p:nvSpPr>
          <p:cNvPr id="11" name="Tekstfelt 10">
            <a:extLst>
              <a:ext uri="{FF2B5EF4-FFF2-40B4-BE49-F238E27FC236}">
                <a16:creationId xmlns:a16="http://schemas.microsoft.com/office/drawing/2014/main" id="{99A689E6-2A9E-B432-F1A2-397877311A82}"/>
              </a:ext>
            </a:extLst>
          </p:cNvPr>
          <p:cNvSpPr txBox="1"/>
          <p:nvPr/>
        </p:nvSpPr>
        <p:spPr>
          <a:xfrm>
            <a:off x="1750505" y="3193908"/>
            <a:ext cx="1339536" cy="325395"/>
          </a:xfrm>
          <a:prstGeom prst="rect">
            <a:avLst/>
          </a:prstGeom>
          <a:noFill/>
          <a:ln>
            <a:noFill/>
          </a:ln>
        </p:spPr>
        <p:txBody>
          <a:bodyPr wrap="none" rtlCol="0">
            <a:noAutofit/>
          </a:bodyPr>
          <a:lstStyle/>
          <a:p>
            <a:pPr lvl="0" algn="ctr">
              <a:defRPr/>
            </a:pPr>
            <a:r>
              <a:rPr kumimoji="0" lang="da-DK" sz="900" b="0" i="0" u="none" strike="noStrike" kern="1200" cap="none" spc="0" normalizeH="0" baseline="0" noProof="0">
                <a:ln>
                  <a:noFill/>
                </a:ln>
                <a:solidFill>
                  <a:srgbClr val="111111"/>
                </a:solidFill>
                <a:effectLst/>
                <a:uLnTx/>
                <a:uFillTx/>
                <a:latin typeface="Helvetica" pitchFamily="2" charset="0"/>
                <a:ea typeface="+mn-ea"/>
                <a:cs typeface="Arial"/>
              </a:rPr>
              <a:t>Serviceaftale – Aflever</a:t>
            </a:r>
          </a:p>
          <a:p>
            <a:pPr lvl="0" algn="ctr">
              <a:defRPr/>
            </a:pPr>
            <a:r>
              <a:rPr lang="da-DK" sz="900">
                <a:solidFill>
                  <a:srgbClr val="111111"/>
                </a:solidFill>
                <a:latin typeface="Helvetica" pitchFamily="2" charset="0"/>
                <a:cs typeface="Arial"/>
              </a:rPr>
              <a:t>Myndighed: Hjørring Kommune</a:t>
            </a:r>
            <a:endParaRPr kumimoji="0" lang="da-DK" sz="900" b="0" i="0" u="none" strike="noStrike" kern="1200" cap="none" spc="0" normalizeH="0" baseline="0" noProof="0">
              <a:ln>
                <a:noFill/>
              </a:ln>
              <a:solidFill>
                <a:srgbClr val="111111"/>
              </a:solidFill>
              <a:effectLst/>
              <a:uLnTx/>
              <a:uFillTx/>
              <a:latin typeface="Helvetica" pitchFamily="2" charset="0"/>
              <a:ea typeface="+mn-ea"/>
              <a:cs typeface="Arial"/>
            </a:endParaRPr>
          </a:p>
        </p:txBody>
      </p:sp>
      <p:sp>
        <p:nvSpPr>
          <p:cNvPr id="21" name="Rektangel 20">
            <a:extLst>
              <a:ext uri="{FF2B5EF4-FFF2-40B4-BE49-F238E27FC236}">
                <a16:creationId xmlns:a16="http://schemas.microsoft.com/office/drawing/2014/main" id="{084FDF94-B5B2-0EE8-0B38-C701F55AC9AF}"/>
              </a:ext>
            </a:extLst>
          </p:cNvPr>
          <p:cNvSpPr/>
          <p:nvPr/>
        </p:nvSpPr>
        <p:spPr>
          <a:xfrm>
            <a:off x="4607131" y="2985062"/>
            <a:ext cx="4068556" cy="1947275"/>
          </a:xfrm>
          <a:prstGeom prst="rect">
            <a:avLst/>
          </a:prstGeom>
          <a:noFill/>
          <a:ln w="19050">
            <a:solidFill>
              <a:srgbClr val="0070C0"/>
            </a:solidFill>
            <a:prstDash val="dash"/>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a-DK" sz="1200" b="1">
              <a:latin typeface="Arial"/>
              <a:cs typeface="Arial"/>
            </a:endParaRPr>
          </a:p>
        </p:txBody>
      </p:sp>
      <p:sp>
        <p:nvSpPr>
          <p:cNvPr id="22" name="Tekstfelt 21">
            <a:extLst>
              <a:ext uri="{FF2B5EF4-FFF2-40B4-BE49-F238E27FC236}">
                <a16:creationId xmlns:a16="http://schemas.microsoft.com/office/drawing/2014/main" id="{04338289-E876-F016-A7B1-640C92DC1037}"/>
              </a:ext>
            </a:extLst>
          </p:cNvPr>
          <p:cNvSpPr txBox="1"/>
          <p:nvPr/>
        </p:nvSpPr>
        <p:spPr>
          <a:xfrm>
            <a:off x="6254790" y="3195188"/>
            <a:ext cx="914400" cy="324115"/>
          </a:xfrm>
          <a:prstGeom prst="rect">
            <a:avLst/>
          </a:prstGeom>
          <a:noFill/>
          <a:ln>
            <a:noFill/>
          </a:ln>
        </p:spPr>
        <p:txBody>
          <a:bodyPr wrap="none" rtlCol="0">
            <a:noAutofit/>
          </a:bodyPr>
          <a:lstStyle/>
          <a:p>
            <a:pPr lvl="0" algn="ctr">
              <a:defRPr/>
            </a:pPr>
            <a:r>
              <a:rPr lang="da-DK" sz="900">
                <a:solidFill>
                  <a:srgbClr val="111111"/>
                </a:solidFill>
                <a:latin typeface="Helvetica" pitchFamily="2" charset="0"/>
                <a:cs typeface="Arial"/>
              </a:rPr>
              <a:t>Serviceaftale – Hent</a:t>
            </a:r>
          </a:p>
          <a:p>
            <a:pPr lvl="0" algn="ctr">
              <a:defRPr/>
            </a:pPr>
            <a:r>
              <a:rPr lang="da-DK" sz="900">
                <a:solidFill>
                  <a:srgbClr val="111111"/>
                </a:solidFill>
                <a:latin typeface="Helvetica" pitchFamily="2" charset="0"/>
                <a:cs typeface="Arial"/>
              </a:rPr>
              <a:t>Myndighed: Hjørring Kommune</a:t>
            </a:r>
          </a:p>
        </p:txBody>
      </p:sp>
      <p:cxnSp>
        <p:nvCxnSpPr>
          <p:cNvPr id="14" name="Lige forbindelse 13">
            <a:extLst>
              <a:ext uri="{FF2B5EF4-FFF2-40B4-BE49-F238E27FC236}">
                <a16:creationId xmlns:a16="http://schemas.microsoft.com/office/drawing/2014/main" id="{44974533-4193-F471-FB80-F2285BB306B1}"/>
              </a:ext>
            </a:extLst>
          </p:cNvPr>
          <p:cNvCxnSpPr>
            <a:cxnSpLocks/>
            <a:stCxn id="13" idx="3"/>
            <a:endCxn id="12" idx="1"/>
          </p:cNvCxnSpPr>
          <p:nvPr/>
        </p:nvCxnSpPr>
        <p:spPr bwMode="auto">
          <a:xfrm>
            <a:off x="1850918" y="4178894"/>
            <a:ext cx="5588858" cy="0"/>
          </a:xfrm>
          <a:prstGeom prst="line">
            <a:avLst/>
          </a:prstGeom>
          <a:noFill/>
          <a:ln w="28575" algn="ctr">
            <a:solidFill>
              <a:srgbClr val="FFC000"/>
            </a:solidFill>
            <a:prstDash val="dash"/>
            <a:round/>
            <a:headEnd type="none" w="med" len="med"/>
            <a:tailEnd type="arrow" w="med" len="med"/>
          </a:ln>
          <a:extLst>
            <a:ext uri="{909E8E84-426E-40dd-AFC4-6F175D3DCCD1}">
              <a14:hiddenFill xmlns:a14="http://schemas.microsoft.com/office/drawing/2010/main" xmlns="">
                <a:noFill/>
              </a14:hiddenFill>
            </a:ext>
          </a:extLst>
        </p:spPr>
      </p:cxnSp>
      <p:sp>
        <p:nvSpPr>
          <p:cNvPr id="3" name="Rektangel 2">
            <a:extLst>
              <a:ext uri="{FF2B5EF4-FFF2-40B4-BE49-F238E27FC236}">
                <a16:creationId xmlns:a16="http://schemas.microsoft.com/office/drawing/2014/main" id="{D6676767-74DC-C12B-FA69-9B0B330BD2F5}"/>
              </a:ext>
            </a:extLst>
          </p:cNvPr>
          <p:cNvSpPr/>
          <p:nvPr/>
        </p:nvSpPr>
        <p:spPr>
          <a:xfrm>
            <a:off x="2251173" y="2740224"/>
            <a:ext cx="367887" cy="50543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a-DK" sz="1200" b="1">
              <a:latin typeface="Arial"/>
              <a:cs typeface="Arial"/>
            </a:endParaRPr>
          </a:p>
        </p:txBody>
      </p:sp>
      <p:pic>
        <p:nvPicPr>
          <p:cNvPr id="10" name="Grafik 9" descr="Kontrakt med massiv udfyldning">
            <a:extLst>
              <a:ext uri="{FF2B5EF4-FFF2-40B4-BE49-F238E27FC236}">
                <a16:creationId xmlns:a16="http://schemas.microsoft.com/office/drawing/2014/main" id="{1803AA1C-A906-51AA-7AD9-8A600E9D232D}"/>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179441" y="2741182"/>
            <a:ext cx="511387" cy="511387"/>
          </a:xfrm>
          <a:prstGeom prst="rect">
            <a:avLst/>
          </a:prstGeom>
        </p:spPr>
      </p:pic>
      <p:sp>
        <p:nvSpPr>
          <p:cNvPr id="9" name="Rektangel 8">
            <a:extLst>
              <a:ext uri="{FF2B5EF4-FFF2-40B4-BE49-F238E27FC236}">
                <a16:creationId xmlns:a16="http://schemas.microsoft.com/office/drawing/2014/main" id="{A5A77C35-A1F7-3C3F-0648-3C7BC4941EC5}"/>
              </a:ext>
            </a:extLst>
          </p:cNvPr>
          <p:cNvSpPr/>
          <p:nvPr/>
        </p:nvSpPr>
        <p:spPr>
          <a:xfrm>
            <a:off x="6528673" y="2729817"/>
            <a:ext cx="367887" cy="50543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a-DK" sz="1200" b="1">
              <a:latin typeface="Arial"/>
              <a:cs typeface="Arial"/>
            </a:endParaRPr>
          </a:p>
        </p:txBody>
      </p:sp>
      <p:pic>
        <p:nvPicPr>
          <p:cNvPr id="20" name="Grafik 19" descr="Kontrakt med massiv udfyldning">
            <a:extLst>
              <a:ext uri="{FF2B5EF4-FFF2-40B4-BE49-F238E27FC236}">
                <a16:creationId xmlns:a16="http://schemas.microsoft.com/office/drawing/2014/main" id="{A966F29B-31B1-28F8-7549-A8C6A464636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452239" y="2741800"/>
            <a:ext cx="511387" cy="511387"/>
          </a:xfrm>
          <a:prstGeom prst="rect">
            <a:avLst/>
          </a:prstGeom>
        </p:spPr>
      </p:pic>
      <p:cxnSp>
        <p:nvCxnSpPr>
          <p:cNvPr id="19" name="Lige pilforbindelse 18">
            <a:extLst>
              <a:ext uri="{FF2B5EF4-FFF2-40B4-BE49-F238E27FC236}">
                <a16:creationId xmlns:a16="http://schemas.microsoft.com/office/drawing/2014/main" id="{F9DEEEB9-BAF7-A484-7D2F-2F21E13F4DA0}"/>
              </a:ext>
            </a:extLst>
          </p:cNvPr>
          <p:cNvCxnSpPr>
            <a:cxnSpLocks/>
          </p:cNvCxnSpPr>
          <p:nvPr/>
        </p:nvCxnSpPr>
        <p:spPr bwMode="auto">
          <a:xfrm flipV="1">
            <a:off x="5036641" y="2849938"/>
            <a:ext cx="1415598" cy="5703"/>
          </a:xfrm>
          <a:prstGeom prst="straightConnector1">
            <a:avLst/>
          </a:prstGeom>
          <a:noFill/>
          <a:ln w="19050" algn="ctr">
            <a:solidFill>
              <a:schemeClr val="bg1">
                <a:lumMod val="75000"/>
              </a:schemeClr>
            </a:solidFill>
            <a:prstDash val="dash"/>
            <a:round/>
            <a:headEnd type="none" w="med" len="med"/>
            <a:tailEnd type="triangle"/>
          </a:ln>
          <a:extLst>
            <a:ext uri="{909E8E84-426E-40dd-AFC4-6F175D3DCCD1}">
              <a14:hiddenFill xmlns:a14="http://schemas.microsoft.com/office/drawing/2010/main" xmlns="">
                <a:noFill/>
              </a14:hiddenFill>
            </a:ext>
          </a:extLst>
        </p:spPr>
      </p:cxnSp>
      <p:sp>
        <p:nvSpPr>
          <p:cNvPr id="23" name="Tekstfelt 22">
            <a:extLst>
              <a:ext uri="{FF2B5EF4-FFF2-40B4-BE49-F238E27FC236}">
                <a16:creationId xmlns:a16="http://schemas.microsoft.com/office/drawing/2014/main" id="{3D34378C-78DD-5328-A2AD-761BCD028EF2}"/>
              </a:ext>
            </a:extLst>
          </p:cNvPr>
          <p:cNvSpPr txBox="1"/>
          <p:nvPr/>
        </p:nvSpPr>
        <p:spPr>
          <a:xfrm>
            <a:off x="4114333" y="2742119"/>
            <a:ext cx="914400" cy="215638"/>
          </a:xfrm>
          <a:prstGeom prst="rect">
            <a:avLst/>
          </a:prstGeom>
          <a:noFill/>
          <a:ln>
            <a:noFill/>
          </a:ln>
        </p:spPr>
        <p:txBody>
          <a:bodyPr wrap="none" rtlCol="0">
            <a:noAutofit/>
          </a:bodyPr>
          <a:lstStyle/>
          <a:p>
            <a:pPr lvl="0" algn="ctr">
              <a:defRPr/>
            </a:pPr>
            <a:r>
              <a:rPr kumimoji="0" lang="da-DK" sz="900" b="0" i="0" u="none" strike="noStrike" kern="1200" cap="none" spc="0" normalizeH="0" baseline="0" noProof="0">
                <a:ln>
                  <a:noFill/>
                </a:ln>
                <a:solidFill>
                  <a:srgbClr val="111111"/>
                </a:solidFill>
                <a:effectLst/>
                <a:uLnTx/>
                <a:uFillTx/>
                <a:latin typeface="Helvetica" pitchFamily="2" charset="0"/>
                <a:ea typeface="+mn-ea"/>
                <a:cs typeface="Arial"/>
              </a:rPr>
              <a:t>Sammenhæng?</a:t>
            </a:r>
          </a:p>
        </p:txBody>
      </p:sp>
      <p:cxnSp>
        <p:nvCxnSpPr>
          <p:cNvPr id="25" name="Lige pilforbindelse 24">
            <a:extLst>
              <a:ext uri="{FF2B5EF4-FFF2-40B4-BE49-F238E27FC236}">
                <a16:creationId xmlns:a16="http://schemas.microsoft.com/office/drawing/2014/main" id="{C4FC9855-76B9-B410-77C4-86CC669DCBB6}"/>
              </a:ext>
            </a:extLst>
          </p:cNvPr>
          <p:cNvCxnSpPr>
            <a:cxnSpLocks/>
            <a:stCxn id="23" idx="1"/>
          </p:cNvCxnSpPr>
          <p:nvPr/>
        </p:nvCxnSpPr>
        <p:spPr bwMode="auto">
          <a:xfrm flipH="1">
            <a:off x="2690828" y="2849938"/>
            <a:ext cx="1423505" cy="10046"/>
          </a:xfrm>
          <a:prstGeom prst="straightConnector1">
            <a:avLst/>
          </a:prstGeom>
          <a:noFill/>
          <a:ln w="19050" algn="ctr">
            <a:solidFill>
              <a:schemeClr val="bg1">
                <a:lumMod val="75000"/>
              </a:schemeClr>
            </a:solidFill>
            <a:prstDash val="dash"/>
            <a:round/>
            <a:headEnd type="none" w="med" len="med"/>
            <a:tailEnd type="triangle"/>
          </a:ln>
          <a:extLst>
            <a:ext uri="{909E8E84-426E-40dd-AFC4-6F175D3DCCD1}">
              <a14:hiddenFill xmlns:a14="http://schemas.microsoft.com/office/drawing/2010/main" xmlns="">
                <a:noFill/>
              </a14:hiddenFill>
            </a:ext>
          </a:extLst>
        </p:spPr>
      </p:cxnSp>
      <p:cxnSp>
        <p:nvCxnSpPr>
          <p:cNvPr id="30" name="Lige forbindelse 29">
            <a:extLst>
              <a:ext uri="{FF2B5EF4-FFF2-40B4-BE49-F238E27FC236}">
                <a16:creationId xmlns:a16="http://schemas.microsoft.com/office/drawing/2014/main" id="{539DCE75-35B0-3C12-D77B-788BF571A2EB}"/>
              </a:ext>
            </a:extLst>
          </p:cNvPr>
          <p:cNvCxnSpPr>
            <a:cxnSpLocks/>
          </p:cNvCxnSpPr>
          <p:nvPr/>
        </p:nvCxnSpPr>
        <p:spPr bwMode="auto">
          <a:xfrm>
            <a:off x="1850918" y="4179512"/>
            <a:ext cx="5588858" cy="0"/>
          </a:xfrm>
          <a:prstGeom prst="line">
            <a:avLst/>
          </a:prstGeom>
          <a:noFill/>
          <a:ln w="28575" algn="ctr">
            <a:solidFill>
              <a:srgbClr val="FFC000"/>
            </a:solidFill>
            <a:prstDash val="dash"/>
            <a:round/>
            <a:headEnd type="none" w="med" len="med"/>
            <a:tailEnd type="arrow" w="med" len="med"/>
          </a:ln>
          <a:extLst>
            <a:ext uri="{909E8E84-426E-40dd-AFC4-6F175D3DCCD1}">
              <a14:hiddenFill xmlns:a14="http://schemas.microsoft.com/office/drawing/2010/main" xmlns="">
                <a:noFill/>
              </a14:hiddenFill>
            </a:ext>
          </a:extLst>
        </p:spPr>
      </p:cxnSp>
      <p:sp>
        <p:nvSpPr>
          <p:cNvPr id="29" name="Rektangel: afrundede hjørner 28">
            <a:extLst>
              <a:ext uri="{FF2B5EF4-FFF2-40B4-BE49-F238E27FC236}">
                <a16:creationId xmlns:a16="http://schemas.microsoft.com/office/drawing/2014/main" id="{3CEFAD73-2393-ED66-F823-2E56B0A1371B}"/>
              </a:ext>
            </a:extLst>
          </p:cNvPr>
          <p:cNvSpPr/>
          <p:nvPr/>
        </p:nvSpPr>
        <p:spPr>
          <a:xfrm>
            <a:off x="4305652" y="4067912"/>
            <a:ext cx="479697" cy="319355"/>
          </a:xfrm>
          <a:prstGeom prst="roundRect">
            <a:avLst/>
          </a:prstGeom>
          <a:solidFill>
            <a:srgbClr val="85ABE4">
              <a:alpha val="80000"/>
            </a:srgbClr>
          </a:solidFill>
          <a:ln w="38100">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a-DK" sz="1600" b="0" i="0" u="none" strike="noStrike" kern="0" cap="none" spc="0" normalizeH="0" baseline="0" noProof="0">
              <a:ln>
                <a:noFill/>
              </a:ln>
              <a:solidFill>
                <a:prstClr val="white"/>
              </a:solidFill>
              <a:effectLst/>
              <a:uLnTx/>
              <a:uFillTx/>
              <a:latin typeface="Trebuchet MS" panose="020B0603020202020204" pitchFamily="34" charset="0"/>
              <a:ea typeface="+mn-ea"/>
              <a:cs typeface="+mn-cs"/>
            </a:endParaRPr>
          </a:p>
        </p:txBody>
      </p:sp>
      <p:sp>
        <p:nvSpPr>
          <p:cNvPr id="18" name="Tekstfelt 17">
            <a:extLst>
              <a:ext uri="{FF2B5EF4-FFF2-40B4-BE49-F238E27FC236}">
                <a16:creationId xmlns:a16="http://schemas.microsoft.com/office/drawing/2014/main" id="{EC84B1E5-FBF4-2359-153F-36528620E2FB}"/>
              </a:ext>
            </a:extLst>
          </p:cNvPr>
          <p:cNvSpPr txBox="1"/>
          <p:nvPr/>
        </p:nvSpPr>
        <p:spPr>
          <a:xfrm>
            <a:off x="3487716" y="4057397"/>
            <a:ext cx="2166008" cy="271233"/>
          </a:xfrm>
          <a:prstGeom prst="rect">
            <a:avLst/>
          </a:prstGeom>
          <a:noFill/>
          <a:ln>
            <a:noFill/>
          </a:ln>
        </p:spPr>
        <p:txBody>
          <a:bodyPr wrap="none" rtlCol="0">
            <a:noAutofit/>
          </a:bodyPr>
          <a:lstStyle/>
          <a:p>
            <a:pPr lvl="0" algn="ctr">
              <a:defRPr/>
            </a:pPr>
            <a:r>
              <a:rPr kumimoji="0" lang="da-DK" sz="900" b="0" i="0" u="none" strike="noStrike" kern="1200" cap="none" spc="0" normalizeH="0" baseline="0" noProof="0">
                <a:ln>
                  <a:noFill/>
                </a:ln>
                <a:solidFill>
                  <a:srgbClr val="111111"/>
                </a:solidFill>
                <a:effectLst/>
                <a:uLnTx/>
                <a:uFillTx/>
                <a:latin typeface="Helvetica" pitchFamily="2" charset="0"/>
                <a:ea typeface="+mn-ea"/>
                <a:cs typeface="Arial"/>
              </a:rPr>
              <a:t>RUTE</a:t>
            </a:r>
          </a:p>
          <a:p>
            <a:pPr lvl="0" algn="ctr">
              <a:defRPr/>
            </a:pPr>
            <a:r>
              <a:rPr kumimoji="0" lang="da-DK" sz="900" b="0" i="0" u="none" strike="noStrike" kern="1200" cap="none" spc="0" normalizeH="0" baseline="0" noProof="0">
                <a:ln>
                  <a:noFill/>
                </a:ln>
                <a:solidFill>
                  <a:srgbClr val="111111"/>
                </a:solidFill>
                <a:effectLst/>
                <a:uLnTx/>
                <a:uFillTx/>
                <a:latin typeface="Helvetica" pitchFamily="2" charset="0"/>
                <a:ea typeface="+mn-ea"/>
                <a:cs typeface="Arial"/>
              </a:rPr>
              <a:t>(</a:t>
            </a:r>
            <a:r>
              <a:rPr kumimoji="0" lang="da-DK" sz="900" b="0" i="0" u="none" strike="noStrike" kern="1200" cap="none" spc="0" normalizeH="0" baseline="0" noProof="0" err="1">
                <a:ln>
                  <a:noFill/>
                </a:ln>
                <a:solidFill>
                  <a:srgbClr val="111111"/>
                </a:solidFill>
                <a:effectLst/>
                <a:uLnTx/>
                <a:uFillTx/>
                <a:latin typeface="Helvetica" pitchFamily="2" charset="0"/>
                <a:ea typeface="+mn-ea"/>
                <a:cs typeface="Arial"/>
              </a:rPr>
              <a:t>InfRef</a:t>
            </a:r>
            <a:r>
              <a:rPr kumimoji="0" lang="da-DK" sz="900" b="0" i="0" u="none" strike="noStrike" kern="1200" cap="none" spc="0" normalizeH="0" baseline="0" noProof="0">
                <a:ln>
                  <a:noFill/>
                </a:ln>
                <a:solidFill>
                  <a:srgbClr val="111111"/>
                </a:solidFill>
                <a:effectLst/>
                <a:uLnTx/>
                <a:uFillTx/>
                <a:latin typeface="Helvetica" pitchFamily="2" charset="0"/>
                <a:ea typeface="+mn-ea"/>
                <a:cs typeface="Arial"/>
              </a:rPr>
              <a:t>: </a:t>
            </a:r>
            <a:r>
              <a:rPr lang="da-DK" sz="900" err="1">
                <a:solidFill>
                  <a:srgbClr val="111111"/>
                </a:solidFill>
                <a:latin typeface="Helvetica" pitchFamily="2" charset="0"/>
                <a:cs typeface="Arial"/>
              </a:rPr>
              <a:t>PersonligtTillægAnsøgningBilag</a:t>
            </a:r>
            <a:r>
              <a:rPr lang="da-DK" sz="900">
                <a:solidFill>
                  <a:srgbClr val="111111"/>
                </a:solidFill>
                <a:latin typeface="Helvetica" pitchFamily="2" charset="0"/>
                <a:cs typeface="Arial"/>
              </a:rPr>
              <a:t>)</a:t>
            </a:r>
            <a:endParaRPr kumimoji="0" lang="da-DK" sz="900" b="0" i="0" u="none" strike="noStrike" kern="1200" cap="none" spc="0" normalizeH="0" baseline="0" noProof="0">
              <a:ln>
                <a:noFill/>
              </a:ln>
              <a:solidFill>
                <a:srgbClr val="111111"/>
              </a:solidFill>
              <a:effectLst/>
              <a:uLnTx/>
              <a:uFillTx/>
              <a:latin typeface="Helvetica" pitchFamily="2" charset="0"/>
              <a:ea typeface="+mn-ea"/>
              <a:cs typeface="Arial"/>
            </a:endParaRPr>
          </a:p>
        </p:txBody>
      </p:sp>
      <p:pic>
        <p:nvPicPr>
          <p:cNvPr id="31" name="Grafik 30" descr="Kontrakt med massiv udfyldning">
            <a:extLst>
              <a:ext uri="{FF2B5EF4-FFF2-40B4-BE49-F238E27FC236}">
                <a16:creationId xmlns:a16="http://schemas.microsoft.com/office/drawing/2014/main" id="{5CC5E321-FCAB-FC64-88BF-94E64E3F9414}"/>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179441" y="2741800"/>
            <a:ext cx="511387" cy="511387"/>
          </a:xfrm>
          <a:prstGeom prst="rect">
            <a:avLst/>
          </a:prstGeom>
        </p:spPr>
      </p:pic>
    </p:spTree>
    <p:extLst>
      <p:ext uri="{BB962C8B-B14F-4D97-AF65-F5344CB8AC3E}">
        <p14:creationId xmlns:p14="http://schemas.microsoft.com/office/powerpoint/2010/main" val="33504567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5"/>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8"/>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9"/>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1"/>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1" grpId="0"/>
      <p:bldP spid="21" grpId="0" animBg="1"/>
      <p:bldP spid="22" grpId="0"/>
      <p:bldP spid="23" grpId="0"/>
      <p:bldP spid="29" grpId="0" animBg="1"/>
      <p:bldP spid="1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a:extLst>
              <a:ext uri="{FF2B5EF4-FFF2-40B4-BE49-F238E27FC236}">
                <a16:creationId xmlns:a16="http://schemas.microsoft.com/office/drawing/2014/main" id="{D77D8362-D7E1-A4D3-54CD-C2033F05B6CA}"/>
              </a:ext>
            </a:extLst>
          </p:cNvPr>
          <p:cNvSpPr>
            <a:spLocks noGrp="1"/>
          </p:cNvSpPr>
          <p:nvPr>
            <p:ph type="title"/>
          </p:nvPr>
        </p:nvSpPr>
        <p:spPr/>
        <p:txBody>
          <a:bodyPr/>
          <a:lstStyle/>
          <a:p>
            <a:r>
              <a:rPr lang="da-DK"/>
              <a:t>Antagelser</a:t>
            </a:r>
          </a:p>
        </p:txBody>
      </p:sp>
      <p:sp>
        <p:nvSpPr>
          <p:cNvPr id="2" name="Pladsholder til tekst 1">
            <a:extLst>
              <a:ext uri="{FF2B5EF4-FFF2-40B4-BE49-F238E27FC236}">
                <a16:creationId xmlns:a16="http://schemas.microsoft.com/office/drawing/2014/main" id="{223CF1D0-1F71-EDE8-48C9-3FF05D2A1D37}"/>
              </a:ext>
            </a:extLst>
          </p:cNvPr>
          <p:cNvSpPr>
            <a:spLocks noGrp="1"/>
          </p:cNvSpPr>
          <p:nvPr>
            <p:ph type="body" sz="quarter" idx="10"/>
          </p:nvPr>
        </p:nvSpPr>
        <p:spPr>
          <a:xfrm>
            <a:off x="468313" y="1419225"/>
            <a:ext cx="4103687" cy="3168650"/>
          </a:xfrm>
        </p:spPr>
        <p:txBody>
          <a:bodyPr/>
          <a:lstStyle/>
          <a:p>
            <a:pPr indent="0">
              <a:buNone/>
            </a:pPr>
            <a:r>
              <a:rPr lang="en-US" dirty="0"/>
              <a:t>Det </a:t>
            </a:r>
            <a:r>
              <a:rPr lang="en-US" dirty="0" err="1"/>
              <a:t>gennemgående</a:t>
            </a:r>
            <a:r>
              <a:rPr lang="en-US" dirty="0"/>
              <a:t> </a:t>
            </a:r>
            <a:r>
              <a:rPr lang="en-US" dirty="0" err="1"/>
              <a:t>eksempel</a:t>
            </a:r>
            <a:r>
              <a:rPr lang="en-US" dirty="0"/>
              <a:t> </a:t>
            </a:r>
            <a:r>
              <a:rPr lang="en-US" dirty="0" err="1"/>
              <a:t>antager</a:t>
            </a:r>
            <a:r>
              <a:rPr lang="en-US" dirty="0"/>
              <a:t>, at </a:t>
            </a:r>
            <a:r>
              <a:rPr lang="en-US" dirty="0" err="1"/>
              <a:t>enkelte</a:t>
            </a:r>
            <a:r>
              <a:rPr lang="en-US" dirty="0"/>
              <a:t> </a:t>
            </a:r>
            <a:r>
              <a:rPr lang="en-US" dirty="0" err="1"/>
              <a:t>generelle</a:t>
            </a:r>
            <a:r>
              <a:rPr lang="en-US" dirty="0"/>
              <a:t> </a:t>
            </a:r>
            <a:r>
              <a:rPr lang="en-US" dirty="0" err="1"/>
              <a:t>opsætninger</a:t>
            </a:r>
            <a:r>
              <a:rPr lang="en-US" dirty="0"/>
              <a:t> </a:t>
            </a:r>
            <a:r>
              <a:rPr lang="en-US" dirty="0" err="1"/>
              <a:t>allerede</a:t>
            </a:r>
            <a:r>
              <a:rPr lang="en-US" dirty="0"/>
              <a:t> er </a:t>
            </a:r>
            <a:r>
              <a:rPr lang="en-US" dirty="0" err="1"/>
              <a:t>foretaget</a:t>
            </a:r>
            <a:r>
              <a:rPr lang="en-US" dirty="0"/>
              <a:t> for </a:t>
            </a:r>
            <a:r>
              <a:rPr lang="en-US" dirty="0" err="1"/>
              <a:t>selvbetjeningsløsning</a:t>
            </a:r>
            <a:r>
              <a:rPr lang="en-US" dirty="0"/>
              <a:t> </a:t>
            </a:r>
            <a:r>
              <a:rPr lang="en-US" dirty="0" err="1"/>
              <a:t>samt</a:t>
            </a:r>
            <a:r>
              <a:rPr lang="en-US" dirty="0"/>
              <a:t> </a:t>
            </a:r>
            <a:r>
              <a:rPr lang="en-US" dirty="0" err="1"/>
              <a:t>Kommunernes</a:t>
            </a:r>
            <a:r>
              <a:rPr lang="en-US" dirty="0"/>
              <a:t> </a:t>
            </a:r>
            <a:r>
              <a:rPr lang="en-US" dirty="0" err="1"/>
              <a:t>Pensionssystem</a:t>
            </a:r>
            <a:r>
              <a:rPr lang="en-US" dirty="0"/>
              <a:t> – mere </a:t>
            </a:r>
            <a:r>
              <a:rPr lang="en-US" dirty="0" err="1"/>
              <a:t>specifikt</a:t>
            </a:r>
            <a:r>
              <a:rPr lang="en-US" dirty="0"/>
              <a:t>, at </a:t>
            </a:r>
            <a:r>
              <a:rPr lang="en-US" dirty="0" err="1"/>
              <a:t>systemet</a:t>
            </a:r>
            <a:r>
              <a:rPr lang="en-US" dirty="0"/>
              <a:t>:</a:t>
            </a:r>
          </a:p>
          <a:p>
            <a:pPr marL="171450" indent="-171450">
              <a:buFont typeface="Arial" panose="020B0604020202020204" pitchFamily="34" charset="0"/>
              <a:buChar char="•"/>
            </a:pPr>
            <a:r>
              <a:rPr lang="en-US" dirty="0"/>
              <a:t>Er </a:t>
            </a:r>
            <a:r>
              <a:rPr lang="en-US" dirty="0" err="1"/>
              <a:t>registreret</a:t>
            </a:r>
            <a:r>
              <a:rPr lang="en-US" dirty="0"/>
              <a:t> </a:t>
            </a:r>
            <a:r>
              <a:rPr lang="en-US" dirty="0" err="1"/>
              <a:t>som</a:t>
            </a:r>
            <a:r>
              <a:rPr lang="en-US" dirty="0"/>
              <a:t> </a:t>
            </a:r>
            <a:r>
              <a:rPr lang="en-US" dirty="0" err="1"/>
              <a:t>anvendersystem</a:t>
            </a:r>
            <a:r>
              <a:rPr lang="en-US" dirty="0"/>
              <a:t> </a:t>
            </a:r>
            <a:r>
              <a:rPr lang="en-US" dirty="0" err="1"/>
              <a:t>i</a:t>
            </a:r>
            <a:r>
              <a:rPr lang="en-US" dirty="0"/>
              <a:t> </a:t>
            </a:r>
            <a:r>
              <a:rPr lang="en-US" dirty="0" err="1"/>
              <a:t>Fælleskommunalt</a:t>
            </a:r>
            <a:r>
              <a:rPr lang="en-US" dirty="0"/>
              <a:t> </a:t>
            </a:r>
            <a:r>
              <a:rPr lang="en-US" dirty="0" err="1"/>
              <a:t>Administrationsmodul</a:t>
            </a:r>
            <a:r>
              <a:rPr lang="en-US" dirty="0"/>
              <a:t>.</a:t>
            </a:r>
          </a:p>
          <a:p>
            <a:pPr marL="171450" indent="-171450">
              <a:buFont typeface="Arial" panose="020B0604020202020204" pitchFamily="34" charset="0"/>
              <a:buChar char="•"/>
            </a:pPr>
            <a:r>
              <a:rPr lang="en-US" dirty="0"/>
              <a:t>Har </a:t>
            </a:r>
            <a:r>
              <a:rPr lang="en-US" dirty="0" err="1"/>
              <a:t>tilknyttet</a:t>
            </a:r>
            <a:r>
              <a:rPr lang="en-US" dirty="0"/>
              <a:t> </a:t>
            </a:r>
            <a:r>
              <a:rPr lang="en-US" dirty="0" err="1"/>
              <a:t>en</a:t>
            </a:r>
            <a:r>
              <a:rPr lang="en-US" dirty="0"/>
              <a:t> SSH/SFTP-</a:t>
            </a:r>
            <a:r>
              <a:rPr lang="en-US" dirty="0" err="1"/>
              <a:t>bruger</a:t>
            </a:r>
            <a:r>
              <a:rPr lang="en-US" dirty="0"/>
              <a:t> </a:t>
            </a:r>
            <a:r>
              <a:rPr lang="en-US" dirty="0" err="1"/>
              <a:t>af</a:t>
            </a:r>
            <a:r>
              <a:rPr lang="en-US" dirty="0"/>
              <a:t> </a:t>
            </a:r>
            <a:r>
              <a:rPr lang="en-US" dirty="0" err="1"/>
              <a:t>typen</a:t>
            </a:r>
            <a:r>
              <a:rPr lang="en-US" dirty="0"/>
              <a:t> “simple”.</a:t>
            </a:r>
          </a:p>
          <a:p>
            <a:r>
              <a:rPr lang="en-US" dirty="0" err="1"/>
              <a:t>Ligeledes</a:t>
            </a:r>
            <a:r>
              <a:rPr lang="en-US" dirty="0"/>
              <a:t> </a:t>
            </a:r>
            <a:r>
              <a:rPr lang="en-US" dirty="0" err="1"/>
              <a:t>antages</a:t>
            </a:r>
            <a:r>
              <a:rPr lang="en-US" dirty="0"/>
              <a:t> det, at </a:t>
            </a:r>
            <a:r>
              <a:rPr lang="en-US" dirty="0" err="1"/>
              <a:t>relevante</a:t>
            </a:r>
            <a:r>
              <a:rPr lang="en-US" dirty="0"/>
              <a:t> </a:t>
            </a:r>
            <a:r>
              <a:rPr lang="da-DK" dirty="0" err="1"/>
              <a:t>NemLog</a:t>
            </a:r>
            <a:r>
              <a:rPr lang="da-DK" dirty="0"/>
              <a:t>-in roller er tildelt medarbejdere, der skal håndtere serviceaftaler samt fil-ruter.</a:t>
            </a:r>
            <a:endParaRPr lang="en-US" dirty="0"/>
          </a:p>
          <a:p>
            <a:endParaRPr lang="en-US" dirty="0"/>
          </a:p>
        </p:txBody>
      </p:sp>
      <p:sp>
        <p:nvSpPr>
          <p:cNvPr id="8" name="Pladsholder til tekst 7">
            <a:extLst>
              <a:ext uri="{FF2B5EF4-FFF2-40B4-BE49-F238E27FC236}">
                <a16:creationId xmlns:a16="http://schemas.microsoft.com/office/drawing/2014/main" id="{DFACE842-74EB-34E9-BB92-6669BB129C49}"/>
              </a:ext>
            </a:extLst>
          </p:cNvPr>
          <p:cNvSpPr>
            <a:spLocks noGrp="1"/>
          </p:cNvSpPr>
          <p:nvPr>
            <p:ph type="body" sz="quarter" idx="11"/>
          </p:nvPr>
        </p:nvSpPr>
        <p:spPr/>
        <p:txBody>
          <a:bodyPr/>
          <a:lstStyle/>
          <a:p>
            <a:endParaRPr lang="da-DK"/>
          </a:p>
        </p:txBody>
      </p:sp>
      <p:pic>
        <p:nvPicPr>
          <p:cNvPr id="5" name="Pladsholder til billede 4">
            <a:extLst>
              <a:ext uri="{FF2B5EF4-FFF2-40B4-BE49-F238E27FC236}">
                <a16:creationId xmlns:a16="http://schemas.microsoft.com/office/drawing/2014/main" id="{3D59D284-BF77-BC97-20F0-EA3839B0CBF4}"/>
              </a:ext>
            </a:extLst>
          </p:cNvPr>
          <p:cNvPicPr>
            <a:picLocks noGrp="1" noChangeAspect="1"/>
          </p:cNvPicPr>
          <p:nvPr>
            <p:ph type="pic" sz="quarter" idx="12"/>
          </p:nvPr>
        </p:nvPicPr>
        <p:blipFill>
          <a:blip r:embed="rId2"/>
          <a:srcRect/>
          <a:stretch/>
        </p:blipFill>
        <p:spPr/>
      </p:pic>
      <p:sp>
        <p:nvSpPr>
          <p:cNvPr id="4" name="Tekstfelt 3">
            <a:extLst>
              <a:ext uri="{FF2B5EF4-FFF2-40B4-BE49-F238E27FC236}">
                <a16:creationId xmlns:a16="http://schemas.microsoft.com/office/drawing/2014/main" id="{47448175-74EE-5C83-725A-33DE387DCC90}"/>
              </a:ext>
            </a:extLst>
          </p:cNvPr>
          <p:cNvSpPr txBox="1"/>
          <p:nvPr/>
        </p:nvSpPr>
        <p:spPr>
          <a:xfrm>
            <a:off x="388486" y="4551316"/>
            <a:ext cx="3820658" cy="273957"/>
          </a:xfrm>
          <a:prstGeom prst="rect">
            <a:avLst/>
          </a:prstGeom>
          <a:noFill/>
          <a:ln>
            <a:noFill/>
          </a:ln>
        </p:spPr>
        <p:txBody>
          <a:bodyPr wrap="none" rtlCol="0">
            <a:noAutofit/>
          </a:bodyPr>
          <a:lstStyle/>
          <a:p>
            <a:r>
              <a:rPr kumimoji="0" lang="en-US" sz="1000" b="0" i="0" u="none" strike="noStrike" kern="0" cap="none" spc="0" normalizeH="0" baseline="0" noProof="0" dirty="0">
                <a:ln>
                  <a:noFill/>
                </a:ln>
                <a:solidFill>
                  <a:srgbClr val="111111"/>
                </a:solidFill>
                <a:effectLst/>
                <a:uLnTx/>
                <a:uFillTx/>
                <a:latin typeface="Neue Haas Grotesk Text Pro" panose="020B0504020202020204" pitchFamily="34" charset="77"/>
                <a:ea typeface="+mn-ea"/>
                <a:cs typeface="Arial"/>
              </a:rPr>
              <a:t>(Se “</a:t>
            </a:r>
            <a:r>
              <a:rPr kumimoji="0" lang="en-US" sz="1000" b="0" i="0" u="none" strike="noStrike" kern="0" cap="none" spc="0" normalizeH="0" baseline="0" noProof="0" dirty="0" err="1">
                <a:ln>
                  <a:noFill/>
                </a:ln>
                <a:solidFill>
                  <a:srgbClr val="111111"/>
                </a:solidFill>
                <a:effectLst/>
                <a:uLnTx/>
                <a:uFillTx/>
                <a:latin typeface="Neue Haas Grotesk Text Pro" panose="020B0504020202020204" pitchFamily="34" charset="77"/>
                <a:ea typeface="+mn-ea"/>
                <a:cs typeface="Arial"/>
              </a:rPr>
              <a:t>Appendiks</a:t>
            </a:r>
            <a:r>
              <a:rPr kumimoji="0" lang="en-US" sz="1000" b="0" i="0" u="none" strike="noStrike" kern="0" cap="none" spc="0" normalizeH="0" baseline="0" noProof="0" dirty="0">
                <a:ln>
                  <a:noFill/>
                </a:ln>
                <a:solidFill>
                  <a:srgbClr val="111111"/>
                </a:solidFill>
                <a:effectLst/>
                <a:uLnTx/>
                <a:uFillTx/>
                <a:latin typeface="Neue Haas Grotesk Text Pro" panose="020B0504020202020204" pitchFamily="34" charset="77"/>
                <a:ea typeface="+mn-ea"/>
                <a:cs typeface="Arial"/>
              </a:rPr>
              <a:t>” </a:t>
            </a:r>
            <a:r>
              <a:rPr kumimoji="0" lang="en-US" sz="1000" b="0" i="0" u="none" strike="noStrike" kern="0" cap="none" spc="0" normalizeH="0" baseline="0" noProof="0" dirty="0" err="1">
                <a:ln>
                  <a:noFill/>
                </a:ln>
                <a:solidFill>
                  <a:srgbClr val="111111"/>
                </a:solidFill>
                <a:effectLst/>
                <a:uLnTx/>
                <a:uFillTx/>
                <a:latin typeface="Neue Haas Grotesk Text Pro" panose="020B0504020202020204" pitchFamily="34" charset="77"/>
                <a:ea typeface="+mn-ea"/>
                <a:cs typeface="Arial"/>
              </a:rPr>
              <a:t>vedr</a:t>
            </a:r>
            <a:r>
              <a:rPr kumimoji="0" lang="en-US" sz="1000" b="0" i="0" u="none" strike="noStrike" kern="0" cap="none" spc="0" normalizeH="0" baseline="0" noProof="0" dirty="0">
                <a:ln>
                  <a:noFill/>
                </a:ln>
                <a:solidFill>
                  <a:srgbClr val="111111"/>
                </a:solidFill>
                <a:effectLst/>
                <a:uLnTx/>
                <a:uFillTx/>
                <a:latin typeface="Neue Haas Grotesk Text Pro" panose="020B0504020202020204" pitchFamily="34" charset="77"/>
                <a:ea typeface="+mn-ea"/>
                <a:cs typeface="Arial"/>
              </a:rPr>
              <a:t>. </a:t>
            </a:r>
            <a:r>
              <a:rPr kumimoji="0" lang="en-US" sz="1000" b="0" i="0" u="none" strike="noStrike" kern="0" cap="none" spc="0" normalizeH="0" baseline="0" noProof="0" dirty="0" err="1">
                <a:ln>
                  <a:noFill/>
                </a:ln>
                <a:solidFill>
                  <a:srgbClr val="111111"/>
                </a:solidFill>
                <a:effectLst/>
                <a:uLnTx/>
                <a:uFillTx/>
                <a:latin typeface="Neue Haas Grotesk Text Pro" panose="020B0504020202020204" pitchFamily="34" charset="77"/>
                <a:ea typeface="+mn-ea"/>
                <a:cs typeface="Arial"/>
              </a:rPr>
              <a:t>dokumentation</a:t>
            </a:r>
            <a:r>
              <a:rPr kumimoji="0" lang="en-US" sz="1000" b="0" i="0" u="none" strike="noStrike" kern="0" cap="none" spc="0" normalizeH="0" baseline="0" noProof="0" dirty="0">
                <a:ln>
                  <a:noFill/>
                </a:ln>
                <a:solidFill>
                  <a:srgbClr val="111111"/>
                </a:solidFill>
                <a:effectLst/>
                <a:uLnTx/>
                <a:uFillTx/>
                <a:latin typeface="Neue Haas Grotesk Text Pro" panose="020B0504020202020204" pitchFamily="34" charset="77"/>
                <a:ea typeface="+mn-ea"/>
                <a:cs typeface="Arial"/>
              </a:rPr>
              <a:t>, roller </a:t>
            </a:r>
            <a:r>
              <a:rPr kumimoji="0" lang="en-US" sz="1000" b="0" i="0" u="none" strike="noStrike" kern="0" cap="none" spc="0" normalizeH="0" baseline="0" noProof="0" dirty="0" err="1">
                <a:ln>
                  <a:noFill/>
                </a:ln>
                <a:solidFill>
                  <a:srgbClr val="111111"/>
                </a:solidFill>
                <a:effectLst/>
                <a:uLnTx/>
                <a:uFillTx/>
                <a:latin typeface="Neue Haas Grotesk Text Pro" panose="020B0504020202020204" pitchFamily="34" charset="77"/>
                <a:ea typeface="+mn-ea"/>
                <a:cs typeface="Arial"/>
              </a:rPr>
              <a:t>samt</a:t>
            </a:r>
            <a:r>
              <a:rPr kumimoji="0" lang="en-US" sz="1000" b="0" i="0" u="none" strike="noStrike" kern="0" cap="none" spc="0" normalizeH="0" baseline="0" noProof="0" dirty="0">
                <a:ln>
                  <a:noFill/>
                </a:ln>
                <a:solidFill>
                  <a:srgbClr val="111111"/>
                </a:solidFill>
                <a:effectLst/>
                <a:uLnTx/>
                <a:uFillTx/>
                <a:latin typeface="Neue Haas Grotesk Text Pro" panose="020B0504020202020204" pitchFamily="34" charset="77"/>
                <a:ea typeface="+mn-ea"/>
                <a:cs typeface="Arial"/>
              </a:rPr>
              <a:t> </a:t>
            </a:r>
            <a:r>
              <a:rPr kumimoji="0" lang="en-US" sz="1000" b="0" i="0" u="none" strike="noStrike" kern="0" cap="none" spc="0" normalizeH="0" baseline="0" noProof="0" dirty="0" err="1">
                <a:ln>
                  <a:noFill/>
                </a:ln>
                <a:solidFill>
                  <a:srgbClr val="111111"/>
                </a:solidFill>
                <a:effectLst/>
                <a:uLnTx/>
                <a:uFillTx/>
                <a:latin typeface="Neue Haas Grotesk Text Pro" panose="020B0504020202020204" pitchFamily="34" charset="77"/>
                <a:ea typeface="+mn-ea"/>
                <a:cs typeface="Arial"/>
              </a:rPr>
              <a:t>nyttige</a:t>
            </a:r>
            <a:r>
              <a:rPr kumimoji="0" lang="en-US" sz="1000" b="0" i="0" u="none" strike="noStrike" kern="0" cap="none" spc="0" normalizeH="0" baseline="0" noProof="0" dirty="0">
                <a:ln>
                  <a:noFill/>
                </a:ln>
                <a:solidFill>
                  <a:srgbClr val="111111"/>
                </a:solidFill>
                <a:effectLst/>
                <a:uLnTx/>
                <a:uFillTx/>
                <a:latin typeface="Neue Haas Grotesk Text Pro" panose="020B0504020202020204" pitchFamily="34" charset="77"/>
                <a:ea typeface="+mn-ea"/>
                <a:cs typeface="Arial"/>
              </a:rPr>
              <a:t> links)</a:t>
            </a:r>
            <a:endParaRPr lang="da-DK" sz="900" dirty="0">
              <a:latin typeface="Helvetica" pitchFamily="2" charset="0"/>
              <a:cs typeface="Arial"/>
            </a:endParaRPr>
          </a:p>
        </p:txBody>
      </p:sp>
    </p:spTree>
    <p:extLst>
      <p:ext uri="{BB962C8B-B14F-4D97-AF65-F5344CB8AC3E}">
        <p14:creationId xmlns:p14="http://schemas.microsoft.com/office/powerpoint/2010/main" val="16396147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ladsholder til billede 4">
            <a:extLst>
              <a:ext uri="{FF2B5EF4-FFF2-40B4-BE49-F238E27FC236}">
                <a16:creationId xmlns:a16="http://schemas.microsoft.com/office/drawing/2014/main" id="{3BECEAB7-04A1-41B4-A8DB-7C8C81E1F270}"/>
              </a:ext>
            </a:extLst>
          </p:cNvPr>
          <p:cNvPicPr>
            <a:picLocks noGrp="1" noChangeAspect="1"/>
          </p:cNvPicPr>
          <p:nvPr>
            <p:ph type="pic" sz="quarter" idx="13"/>
          </p:nvPr>
        </p:nvPicPr>
        <p:blipFill>
          <a:blip r:embed="rId2"/>
          <a:srcRect/>
          <a:stretch>
            <a:fillRect/>
          </a:stretch>
        </p:blipFill>
        <p:spPr/>
      </p:pic>
      <p:sp>
        <p:nvSpPr>
          <p:cNvPr id="10" name="Rektangel 9">
            <a:extLst>
              <a:ext uri="{FF2B5EF4-FFF2-40B4-BE49-F238E27FC236}">
                <a16:creationId xmlns:a16="http://schemas.microsoft.com/office/drawing/2014/main" id="{9BA4DA0A-900A-4149-A0F2-F94091162A1C}"/>
              </a:ext>
            </a:extLst>
          </p:cNvPr>
          <p:cNvSpPr/>
          <p:nvPr/>
        </p:nvSpPr>
        <p:spPr>
          <a:xfrm>
            <a:off x="0" y="-2"/>
            <a:ext cx="9144000" cy="5143502"/>
          </a:xfrm>
          <a:prstGeom prst="rect">
            <a:avLst/>
          </a:prstGeom>
          <a:solidFill>
            <a:srgbClr val="002060">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da-DK" sz="1050" b="0" i="0" u="none" strike="noStrike" kern="1200" cap="none" spc="0" normalizeH="0" baseline="0" noProof="0">
              <a:ln>
                <a:noFill/>
              </a:ln>
              <a:solidFill>
                <a:prstClr val="white"/>
              </a:solidFill>
              <a:effectLst/>
              <a:uLnTx/>
              <a:uFillTx/>
              <a:latin typeface="Trebuchet MS" panose="020B0603020202020204" pitchFamily="34" charset="0"/>
              <a:ea typeface="+mn-ea"/>
              <a:cs typeface="+mn-cs"/>
            </a:endParaRPr>
          </a:p>
        </p:txBody>
      </p:sp>
      <p:sp>
        <p:nvSpPr>
          <p:cNvPr id="11" name="Rektangel 10">
            <a:extLst>
              <a:ext uri="{FF2B5EF4-FFF2-40B4-BE49-F238E27FC236}">
                <a16:creationId xmlns:a16="http://schemas.microsoft.com/office/drawing/2014/main" id="{156D44E0-CD01-41B3-809F-AB03CBB5AD0D}"/>
              </a:ext>
            </a:extLst>
          </p:cNvPr>
          <p:cNvSpPr/>
          <p:nvPr/>
        </p:nvSpPr>
        <p:spPr>
          <a:xfrm>
            <a:off x="803564" y="1371674"/>
            <a:ext cx="7536872" cy="2292231"/>
          </a:xfrm>
          <a:prstGeom prst="rect">
            <a:avLst/>
          </a:prstGeom>
        </p:spPr>
        <p:txBody>
          <a:bodyPr wrap="square">
            <a:spAutoFit/>
          </a:bodyPr>
          <a:lstStyle/>
          <a:p>
            <a:pPr marL="0" marR="0" lvl="0" indent="0" algn="ctr" defTabSz="342900" rtl="0" eaLnBrk="1" fontAlgn="auto" latinLnBrk="0" hangingPunct="1">
              <a:lnSpc>
                <a:spcPct val="150000"/>
              </a:lnSpc>
              <a:spcBef>
                <a:spcPts val="0"/>
              </a:spcBef>
              <a:spcAft>
                <a:spcPts val="0"/>
              </a:spcAft>
              <a:buClrTx/>
              <a:buSzTx/>
              <a:buFontTx/>
              <a:buNone/>
              <a:tabLst/>
              <a:defRPr/>
            </a:pPr>
            <a:r>
              <a:rPr kumimoji="0" lang="da-DK" sz="3300" b="1" i="0" u="none" strike="noStrike" kern="1200" cap="all" spc="0" normalizeH="0" baseline="0" noProof="0">
                <a:ln>
                  <a:noFill/>
                </a:ln>
                <a:solidFill>
                  <a:srgbClr val="FFFFFF"/>
                </a:solidFill>
                <a:effectLst/>
                <a:uLnTx/>
                <a:uFillTx/>
                <a:latin typeface="Neue Haas Grotesk Text Pro" panose="020B0504020202020204" pitchFamily="34" charset="0"/>
                <a:ea typeface="+mn-ea"/>
                <a:cs typeface="+mn-cs"/>
              </a:rPr>
              <a:t>Serviceaftale </a:t>
            </a:r>
          </a:p>
          <a:p>
            <a:pPr marL="0" marR="0" lvl="0" indent="0" algn="ctr" defTabSz="342900" rtl="0" eaLnBrk="1" fontAlgn="auto" latinLnBrk="0" hangingPunct="1">
              <a:lnSpc>
                <a:spcPct val="150000"/>
              </a:lnSpc>
              <a:spcBef>
                <a:spcPts val="0"/>
              </a:spcBef>
              <a:spcAft>
                <a:spcPts val="0"/>
              </a:spcAft>
              <a:buClrTx/>
              <a:buSzTx/>
              <a:buFontTx/>
              <a:buNone/>
              <a:tabLst/>
              <a:defRPr/>
            </a:pPr>
            <a:r>
              <a:rPr kumimoji="0" lang="da-DK" sz="3300" b="1" i="0" u="none" strike="noStrike" kern="1200" cap="all" spc="0" normalizeH="0" baseline="0" noProof="0">
                <a:ln>
                  <a:noFill/>
                </a:ln>
                <a:solidFill>
                  <a:srgbClr val="FFFFFF"/>
                </a:solidFill>
                <a:effectLst/>
                <a:uLnTx/>
                <a:uFillTx/>
                <a:latin typeface="Neue Haas Grotesk Text Pro" panose="020B0504020202020204" pitchFamily="34" charset="0"/>
                <a:ea typeface="+mn-ea"/>
                <a:cs typeface="+mn-cs"/>
              </a:rPr>
              <a:t>for </a:t>
            </a:r>
          </a:p>
          <a:p>
            <a:pPr marL="0" marR="0" lvl="0" indent="0" algn="ctr" defTabSz="342900" rtl="0" eaLnBrk="1" fontAlgn="auto" latinLnBrk="0" hangingPunct="1">
              <a:lnSpc>
                <a:spcPct val="150000"/>
              </a:lnSpc>
              <a:spcBef>
                <a:spcPts val="0"/>
              </a:spcBef>
              <a:spcAft>
                <a:spcPts val="0"/>
              </a:spcAft>
              <a:buClrTx/>
              <a:buSzTx/>
              <a:buFontTx/>
              <a:buNone/>
              <a:tabLst/>
              <a:defRPr/>
            </a:pPr>
            <a:r>
              <a:rPr lang="da-DK" sz="3300" b="1" cap="all">
                <a:solidFill>
                  <a:srgbClr val="FFFFFF"/>
                </a:solidFill>
                <a:latin typeface="Neue Haas Grotesk Text Pro" panose="020B0504020202020204" pitchFamily="34" charset="0"/>
              </a:rPr>
              <a:t>afsendersystem</a:t>
            </a:r>
            <a:endParaRPr kumimoji="0" lang="da-DK" sz="3300" b="0" i="0" u="none" strike="noStrike" kern="1200" cap="none" spc="0" normalizeH="0" baseline="0" noProof="0">
              <a:ln>
                <a:noFill/>
              </a:ln>
              <a:solidFill>
                <a:prstClr val="black"/>
              </a:solidFill>
              <a:effectLst/>
              <a:uLnTx/>
              <a:uFillTx/>
              <a:latin typeface="Neue Haas Grotesk Text Pro" panose="020B0504020202020204" pitchFamily="34" charset="0"/>
              <a:ea typeface="+mn-ea"/>
              <a:cs typeface="+mn-cs"/>
            </a:endParaRPr>
          </a:p>
        </p:txBody>
      </p:sp>
      <p:pic>
        <p:nvPicPr>
          <p:cNvPr id="6" name="Billede 5">
            <a:extLst>
              <a:ext uri="{FF2B5EF4-FFF2-40B4-BE49-F238E27FC236}">
                <a16:creationId xmlns:a16="http://schemas.microsoft.com/office/drawing/2014/main" id="{ECA431EA-32F5-467B-5946-4929FA785116}"/>
              </a:ext>
            </a:extLst>
          </p:cNvPr>
          <p:cNvPicPr>
            <a:picLocks noChangeAspect="1"/>
          </p:cNvPicPr>
          <p:nvPr/>
        </p:nvPicPr>
        <p:blipFill>
          <a:blip r:embed="rId3"/>
          <a:stretch>
            <a:fillRect/>
          </a:stretch>
        </p:blipFill>
        <p:spPr>
          <a:xfrm>
            <a:off x="186235" y="4728763"/>
            <a:ext cx="219475" cy="219475"/>
          </a:xfrm>
          <a:prstGeom prst="rect">
            <a:avLst/>
          </a:prstGeom>
        </p:spPr>
      </p:pic>
    </p:spTree>
    <p:extLst>
      <p:ext uri="{BB962C8B-B14F-4D97-AF65-F5344CB8AC3E}">
        <p14:creationId xmlns:p14="http://schemas.microsoft.com/office/powerpoint/2010/main" val="38192457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a:extLst>
              <a:ext uri="{FF2B5EF4-FFF2-40B4-BE49-F238E27FC236}">
                <a16:creationId xmlns:a16="http://schemas.microsoft.com/office/drawing/2014/main" id="{D77D8362-D7E1-A4D3-54CD-C2033F05B6CA}"/>
              </a:ext>
            </a:extLst>
          </p:cNvPr>
          <p:cNvSpPr>
            <a:spLocks noGrp="1"/>
          </p:cNvSpPr>
          <p:nvPr>
            <p:ph type="title"/>
          </p:nvPr>
        </p:nvSpPr>
        <p:spPr/>
        <p:txBody>
          <a:bodyPr/>
          <a:lstStyle/>
          <a:p>
            <a:r>
              <a:rPr lang="da-DK"/>
              <a:t>Oversigt</a:t>
            </a:r>
          </a:p>
        </p:txBody>
      </p:sp>
      <p:sp>
        <p:nvSpPr>
          <p:cNvPr id="2" name="Pladsholder til tekst 1">
            <a:extLst>
              <a:ext uri="{FF2B5EF4-FFF2-40B4-BE49-F238E27FC236}">
                <a16:creationId xmlns:a16="http://schemas.microsoft.com/office/drawing/2014/main" id="{223CF1D0-1F71-EDE8-48C9-3FF05D2A1D37}"/>
              </a:ext>
            </a:extLst>
          </p:cNvPr>
          <p:cNvSpPr>
            <a:spLocks noGrp="1"/>
          </p:cNvSpPr>
          <p:nvPr>
            <p:ph type="body" sz="quarter" idx="10"/>
          </p:nvPr>
        </p:nvSpPr>
        <p:spPr>
          <a:xfrm>
            <a:off x="468313" y="1419225"/>
            <a:ext cx="4157475" cy="3168650"/>
          </a:xfrm>
        </p:spPr>
        <p:txBody>
          <a:bodyPr/>
          <a:lstStyle/>
          <a:p>
            <a:r>
              <a:rPr lang="en-US" err="1"/>
              <a:t>Forvalteren</a:t>
            </a:r>
            <a:r>
              <a:rPr lang="en-US"/>
              <a:t> </a:t>
            </a:r>
            <a:r>
              <a:rPr lang="en-US" err="1"/>
              <a:t>af</a:t>
            </a:r>
            <a:r>
              <a:rPr lang="en-US"/>
              <a:t> </a:t>
            </a:r>
            <a:r>
              <a:rPr lang="en-US" err="1"/>
              <a:t>selvbetjeningsløsningen</a:t>
            </a:r>
            <a:r>
              <a:rPr lang="en-US"/>
              <a:t> </a:t>
            </a:r>
            <a:r>
              <a:rPr lang="en-US" err="1"/>
              <a:t>skal</a:t>
            </a:r>
            <a:r>
              <a:rPr lang="en-US"/>
              <a:t> </a:t>
            </a:r>
            <a:r>
              <a:rPr lang="en-US" err="1"/>
              <a:t>i</a:t>
            </a:r>
            <a:r>
              <a:rPr lang="en-US"/>
              <a:t> </a:t>
            </a:r>
            <a:r>
              <a:rPr lang="en-US" err="1"/>
              <a:t>Administrationsmodulet</a:t>
            </a:r>
            <a:r>
              <a:rPr lang="en-US"/>
              <a:t> </a:t>
            </a:r>
            <a:r>
              <a:rPr lang="en-US" err="1"/>
              <a:t>anmode</a:t>
            </a:r>
            <a:r>
              <a:rPr lang="en-US"/>
              <a:t> </a:t>
            </a:r>
            <a:r>
              <a:rPr lang="en-US" err="1"/>
              <a:t>Hjørring</a:t>
            </a:r>
            <a:r>
              <a:rPr lang="en-US"/>
              <a:t> Kommune om </a:t>
            </a:r>
            <a:r>
              <a:rPr lang="en-US" err="1"/>
              <a:t>en</a:t>
            </a:r>
            <a:r>
              <a:rPr lang="en-US"/>
              <a:t> </a:t>
            </a:r>
            <a:r>
              <a:rPr lang="en-US" err="1"/>
              <a:t>serviceaftale</a:t>
            </a:r>
            <a:r>
              <a:rPr lang="en-US"/>
              <a:t>, der giver </a:t>
            </a:r>
            <a:r>
              <a:rPr lang="en-US" err="1"/>
              <a:t>løsningen</a:t>
            </a:r>
            <a:r>
              <a:rPr lang="en-US"/>
              <a:t> </a:t>
            </a:r>
            <a:r>
              <a:rPr lang="en-US" err="1"/>
              <a:t>adgang</a:t>
            </a:r>
            <a:r>
              <a:rPr lang="en-US"/>
              <a:t> </a:t>
            </a:r>
            <a:r>
              <a:rPr lang="en-US" err="1"/>
              <a:t>til</a:t>
            </a:r>
            <a:r>
              <a:rPr lang="en-US"/>
              <a:t> at </a:t>
            </a:r>
            <a:r>
              <a:rPr lang="en-US" err="1"/>
              <a:t>benytte</a:t>
            </a:r>
            <a:r>
              <a:rPr lang="en-US"/>
              <a:t> </a:t>
            </a:r>
            <a:r>
              <a:rPr lang="en-US" err="1"/>
              <a:t>servicen</a:t>
            </a:r>
            <a:r>
              <a:rPr lang="en-US"/>
              <a:t> “</a:t>
            </a:r>
            <a:r>
              <a:rPr lang="en-US" err="1"/>
              <a:t>FilAflever</a:t>
            </a:r>
            <a:r>
              <a:rPr lang="en-US"/>
              <a:t>”.</a:t>
            </a:r>
          </a:p>
          <a:p>
            <a:r>
              <a:rPr lang="en-US"/>
              <a:t>De </a:t>
            </a:r>
            <a:r>
              <a:rPr lang="en-US" err="1"/>
              <a:t>efterfølgende</a:t>
            </a:r>
            <a:r>
              <a:rPr lang="en-US"/>
              <a:t> slides </a:t>
            </a:r>
            <a:r>
              <a:rPr lang="en-US" err="1"/>
              <a:t>viser</a:t>
            </a:r>
            <a:r>
              <a:rPr lang="en-US"/>
              <a:t> </a:t>
            </a:r>
            <a:r>
              <a:rPr lang="en-US" err="1"/>
              <a:t>skærmbillede</a:t>
            </a:r>
            <a:r>
              <a:rPr lang="en-US"/>
              <a:t>-for-</a:t>
            </a:r>
            <a:r>
              <a:rPr lang="en-US" err="1"/>
              <a:t>skærmbillede</a:t>
            </a:r>
            <a:r>
              <a:rPr lang="en-US"/>
              <a:t>, </a:t>
            </a:r>
            <a:r>
              <a:rPr lang="en-US" err="1"/>
              <a:t>hvordan</a:t>
            </a:r>
            <a:r>
              <a:rPr lang="en-US"/>
              <a:t> </a:t>
            </a:r>
            <a:r>
              <a:rPr lang="en-US" err="1"/>
              <a:t>denne</a:t>
            </a:r>
            <a:r>
              <a:rPr lang="en-US"/>
              <a:t> </a:t>
            </a:r>
            <a:r>
              <a:rPr lang="en-US" err="1"/>
              <a:t>serviceaftale</a:t>
            </a:r>
            <a:r>
              <a:rPr lang="en-US"/>
              <a:t> </a:t>
            </a:r>
            <a:r>
              <a:rPr lang="en-US" err="1"/>
              <a:t>oprettes</a:t>
            </a:r>
            <a:r>
              <a:rPr lang="en-US"/>
              <a:t>, </a:t>
            </a:r>
            <a:r>
              <a:rPr lang="en-US" err="1"/>
              <a:t>herunder</a:t>
            </a:r>
            <a:r>
              <a:rPr lang="en-US"/>
              <a:t> </a:t>
            </a:r>
            <a:r>
              <a:rPr lang="en-US" err="1"/>
              <a:t>hvordan</a:t>
            </a:r>
            <a:r>
              <a:rPr lang="en-US"/>
              <a:t> </a:t>
            </a:r>
            <a:r>
              <a:rPr lang="en-US" err="1"/>
              <a:t>integrationsspecifikke</a:t>
            </a:r>
            <a:r>
              <a:rPr lang="en-US"/>
              <a:t> </a:t>
            </a:r>
            <a:r>
              <a:rPr lang="en-US" err="1"/>
              <a:t>værdier</a:t>
            </a:r>
            <a:r>
              <a:rPr lang="en-US"/>
              <a:t> </a:t>
            </a:r>
            <a:r>
              <a:rPr lang="en-US" err="1"/>
              <a:t>angives</a:t>
            </a:r>
            <a:r>
              <a:rPr lang="en-US"/>
              <a:t>.</a:t>
            </a:r>
          </a:p>
          <a:p>
            <a:r>
              <a:rPr lang="en-US" err="1"/>
              <a:t>Anmodningen</a:t>
            </a:r>
            <a:r>
              <a:rPr lang="en-US"/>
              <a:t> </a:t>
            </a:r>
            <a:r>
              <a:rPr lang="en-US" err="1"/>
              <a:t>foretages</a:t>
            </a:r>
            <a:r>
              <a:rPr lang="en-US"/>
              <a:t> </a:t>
            </a:r>
            <a:r>
              <a:rPr lang="en-US" err="1"/>
              <a:t>af</a:t>
            </a:r>
            <a:r>
              <a:rPr lang="en-US"/>
              <a:t> </a:t>
            </a:r>
            <a:r>
              <a:rPr lang="en-US" err="1"/>
              <a:t>forvalterens</a:t>
            </a:r>
            <a:r>
              <a:rPr lang="en-US"/>
              <a:t> “</a:t>
            </a:r>
            <a:r>
              <a:rPr lang="da-DK" sz="1000">
                <a:latin typeface="Neue Haas Grotesk Text Pro" panose="020B0504020202020204" pitchFamily="34" charset="0"/>
              </a:rPr>
              <a:t>Leverandøradministrator</a:t>
            </a:r>
            <a:r>
              <a:rPr lang="en-US"/>
              <a:t>” (</a:t>
            </a:r>
            <a:r>
              <a:rPr lang="en-US" err="1"/>
              <a:t>NemLog</a:t>
            </a:r>
            <a:r>
              <a:rPr lang="en-US"/>
              <a:t>-in </a:t>
            </a:r>
            <a:r>
              <a:rPr lang="en-US" err="1"/>
              <a:t>rolle</a:t>
            </a:r>
            <a:r>
              <a:rPr lang="en-US"/>
              <a:t>).</a:t>
            </a:r>
          </a:p>
          <a:p>
            <a:endParaRPr lang="en-US"/>
          </a:p>
          <a:p>
            <a:endParaRPr lang="en-US"/>
          </a:p>
        </p:txBody>
      </p:sp>
      <p:sp>
        <p:nvSpPr>
          <p:cNvPr id="8" name="Pladsholder til tekst 7">
            <a:extLst>
              <a:ext uri="{FF2B5EF4-FFF2-40B4-BE49-F238E27FC236}">
                <a16:creationId xmlns:a16="http://schemas.microsoft.com/office/drawing/2014/main" id="{DFACE842-74EB-34E9-BB92-6669BB129C49}"/>
              </a:ext>
            </a:extLst>
          </p:cNvPr>
          <p:cNvSpPr>
            <a:spLocks noGrp="1"/>
          </p:cNvSpPr>
          <p:nvPr>
            <p:ph type="body" sz="quarter" idx="11"/>
          </p:nvPr>
        </p:nvSpPr>
        <p:spPr/>
        <p:txBody>
          <a:bodyPr/>
          <a:lstStyle/>
          <a:p>
            <a:r>
              <a:rPr lang="da-DK"/>
              <a:t>selvbetjeningsløsning</a:t>
            </a:r>
          </a:p>
        </p:txBody>
      </p:sp>
      <p:pic>
        <p:nvPicPr>
          <p:cNvPr id="7" name="Pladsholder til billede 6">
            <a:extLst>
              <a:ext uri="{FF2B5EF4-FFF2-40B4-BE49-F238E27FC236}">
                <a16:creationId xmlns:a16="http://schemas.microsoft.com/office/drawing/2014/main" id="{E8D2247F-3540-52BC-3EA5-177B62024988}"/>
              </a:ext>
            </a:extLst>
          </p:cNvPr>
          <p:cNvPicPr>
            <a:picLocks noGrp="1" noChangeAspect="1"/>
          </p:cNvPicPr>
          <p:nvPr>
            <p:ph type="pic" sz="quarter" idx="12"/>
          </p:nvPr>
        </p:nvPicPr>
        <p:blipFill>
          <a:blip r:embed="rId2"/>
          <a:srcRect t="5125" b="5125"/>
          <a:stretch/>
        </p:blipFill>
        <p:spPr/>
      </p:pic>
      <p:sp>
        <p:nvSpPr>
          <p:cNvPr id="3" name="Tekstfelt 2">
            <a:extLst>
              <a:ext uri="{FF2B5EF4-FFF2-40B4-BE49-F238E27FC236}">
                <a16:creationId xmlns:a16="http://schemas.microsoft.com/office/drawing/2014/main" id="{F18024AD-25A9-82C2-F787-DF83F088D448}"/>
              </a:ext>
            </a:extLst>
          </p:cNvPr>
          <p:cNvSpPr txBox="1"/>
          <p:nvPr/>
        </p:nvSpPr>
        <p:spPr>
          <a:xfrm>
            <a:off x="388486" y="4551316"/>
            <a:ext cx="3820658" cy="273957"/>
          </a:xfrm>
          <a:prstGeom prst="rect">
            <a:avLst/>
          </a:prstGeom>
          <a:noFill/>
          <a:ln>
            <a:noFill/>
          </a:ln>
        </p:spPr>
        <p:txBody>
          <a:bodyPr wrap="none" rtlCol="0">
            <a:noAutofit/>
          </a:bodyPr>
          <a:lstStyle/>
          <a:p>
            <a:r>
              <a:rPr kumimoji="0" lang="en-US" sz="1000" b="0" i="0" u="none" strike="noStrike" kern="0" cap="none" spc="0" normalizeH="0" baseline="0" noProof="0">
                <a:ln>
                  <a:noFill/>
                </a:ln>
                <a:solidFill>
                  <a:srgbClr val="111111"/>
                </a:solidFill>
                <a:effectLst/>
                <a:uLnTx/>
                <a:uFillTx/>
                <a:latin typeface="Neue Haas Grotesk Text Pro" panose="020B0504020202020204" pitchFamily="34" charset="77"/>
                <a:ea typeface="+mn-ea"/>
                <a:cs typeface="Arial"/>
              </a:rPr>
              <a:t>(Se “</a:t>
            </a:r>
            <a:r>
              <a:rPr kumimoji="0" lang="en-US" sz="1000" b="0" i="0" u="none" strike="noStrike" kern="0" cap="none" spc="0" normalizeH="0" baseline="0" noProof="0" err="1">
                <a:ln>
                  <a:noFill/>
                </a:ln>
                <a:solidFill>
                  <a:srgbClr val="111111"/>
                </a:solidFill>
                <a:effectLst/>
                <a:uLnTx/>
                <a:uFillTx/>
                <a:latin typeface="Neue Haas Grotesk Text Pro" panose="020B0504020202020204" pitchFamily="34" charset="77"/>
                <a:ea typeface="+mn-ea"/>
                <a:cs typeface="Arial"/>
                <a:hlinkClick r:id="rId3" action="ppaction://hlinksldjump"/>
              </a:rPr>
              <a:t>Appendiks</a:t>
            </a:r>
            <a:r>
              <a:rPr kumimoji="0" lang="en-US" sz="1000" b="0" i="0" u="none" strike="noStrike" kern="0" cap="none" spc="0" normalizeH="0" baseline="0" noProof="0">
                <a:ln>
                  <a:noFill/>
                </a:ln>
                <a:solidFill>
                  <a:srgbClr val="111111"/>
                </a:solidFill>
                <a:effectLst/>
                <a:uLnTx/>
                <a:uFillTx/>
                <a:latin typeface="Neue Haas Grotesk Text Pro" panose="020B0504020202020204" pitchFamily="34" charset="77"/>
                <a:ea typeface="+mn-ea"/>
                <a:cs typeface="Arial"/>
              </a:rPr>
              <a:t>” </a:t>
            </a:r>
            <a:r>
              <a:rPr kumimoji="0" lang="en-US" sz="1000" b="0" i="0" u="none" strike="noStrike" kern="0" cap="none" spc="0" normalizeH="0" baseline="0" noProof="0" err="1">
                <a:ln>
                  <a:noFill/>
                </a:ln>
                <a:solidFill>
                  <a:srgbClr val="111111"/>
                </a:solidFill>
                <a:effectLst/>
                <a:uLnTx/>
                <a:uFillTx/>
                <a:latin typeface="Neue Haas Grotesk Text Pro" panose="020B0504020202020204" pitchFamily="34" charset="77"/>
                <a:ea typeface="+mn-ea"/>
                <a:cs typeface="Arial"/>
              </a:rPr>
              <a:t>vedr</a:t>
            </a:r>
            <a:r>
              <a:rPr kumimoji="0" lang="en-US" sz="1000" b="0" i="0" u="none" strike="noStrike" kern="0" cap="none" spc="0" normalizeH="0" baseline="0" noProof="0">
                <a:ln>
                  <a:noFill/>
                </a:ln>
                <a:solidFill>
                  <a:srgbClr val="111111"/>
                </a:solidFill>
                <a:effectLst/>
                <a:uLnTx/>
                <a:uFillTx/>
                <a:latin typeface="Neue Haas Grotesk Text Pro" panose="020B0504020202020204" pitchFamily="34" charset="77"/>
                <a:ea typeface="+mn-ea"/>
                <a:cs typeface="Arial"/>
              </a:rPr>
              <a:t>. </a:t>
            </a:r>
            <a:r>
              <a:rPr kumimoji="0" lang="en-US" sz="1000" b="0" i="0" u="none" strike="noStrike" kern="0" cap="none" spc="0" normalizeH="0" baseline="0" noProof="0" err="1">
                <a:ln>
                  <a:noFill/>
                </a:ln>
                <a:solidFill>
                  <a:srgbClr val="111111"/>
                </a:solidFill>
                <a:effectLst/>
                <a:uLnTx/>
                <a:uFillTx/>
                <a:latin typeface="Neue Haas Grotesk Text Pro" panose="020B0504020202020204" pitchFamily="34" charset="77"/>
                <a:ea typeface="+mn-ea"/>
                <a:cs typeface="Arial"/>
              </a:rPr>
              <a:t>dokumentation</a:t>
            </a:r>
            <a:r>
              <a:rPr kumimoji="0" lang="en-US" sz="1000" b="0" i="0" u="none" strike="noStrike" kern="0" cap="none" spc="0" normalizeH="0" baseline="0" noProof="0">
                <a:ln>
                  <a:noFill/>
                </a:ln>
                <a:solidFill>
                  <a:srgbClr val="111111"/>
                </a:solidFill>
                <a:effectLst/>
                <a:uLnTx/>
                <a:uFillTx/>
                <a:latin typeface="Neue Haas Grotesk Text Pro" panose="020B0504020202020204" pitchFamily="34" charset="77"/>
                <a:ea typeface="+mn-ea"/>
                <a:cs typeface="Arial"/>
              </a:rPr>
              <a:t>, roller </a:t>
            </a:r>
            <a:r>
              <a:rPr kumimoji="0" lang="en-US" sz="1000" b="0" i="0" u="none" strike="noStrike" kern="0" cap="none" spc="0" normalizeH="0" baseline="0" noProof="0" err="1">
                <a:ln>
                  <a:noFill/>
                </a:ln>
                <a:solidFill>
                  <a:srgbClr val="111111"/>
                </a:solidFill>
                <a:effectLst/>
                <a:uLnTx/>
                <a:uFillTx/>
                <a:latin typeface="Neue Haas Grotesk Text Pro" panose="020B0504020202020204" pitchFamily="34" charset="77"/>
                <a:ea typeface="+mn-ea"/>
                <a:cs typeface="Arial"/>
              </a:rPr>
              <a:t>samt</a:t>
            </a:r>
            <a:r>
              <a:rPr kumimoji="0" lang="en-US" sz="1000" b="0" i="0" u="none" strike="noStrike" kern="0" cap="none" spc="0" normalizeH="0" baseline="0" noProof="0">
                <a:ln>
                  <a:noFill/>
                </a:ln>
                <a:solidFill>
                  <a:srgbClr val="111111"/>
                </a:solidFill>
                <a:effectLst/>
                <a:uLnTx/>
                <a:uFillTx/>
                <a:latin typeface="Neue Haas Grotesk Text Pro" panose="020B0504020202020204" pitchFamily="34" charset="77"/>
                <a:ea typeface="+mn-ea"/>
                <a:cs typeface="Arial"/>
              </a:rPr>
              <a:t> </a:t>
            </a:r>
            <a:r>
              <a:rPr kumimoji="0" lang="en-US" sz="1000" b="0" i="0" u="none" strike="noStrike" kern="0" cap="none" spc="0" normalizeH="0" baseline="0" noProof="0" err="1">
                <a:ln>
                  <a:noFill/>
                </a:ln>
                <a:solidFill>
                  <a:srgbClr val="111111"/>
                </a:solidFill>
                <a:effectLst/>
                <a:uLnTx/>
                <a:uFillTx/>
                <a:latin typeface="Neue Haas Grotesk Text Pro" panose="020B0504020202020204" pitchFamily="34" charset="77"/>
                <a:ea typeface="+mn-ea"/>
                <a:cs typeface="Arial"/>
              </a:rPr>
              <a:t>nyttige</a:t>
            </a:r>
            <a:r>
              <a:rPr kumimoji="0" lang="en-US" sz="1000" b="0" i="0" u="none" strike="noStrike" kern="0" cap="none" spc="0" normalizeH="0" baseline="0" noProof="0">
                <a:ln>
                  <a:noFill/>
                </a:ln>
                <a:solidFill>
                  <a:srgbClr val="111111"/>
                </a:solidFill>
                <a:effectLst/>
                <a:uLnTx/>
                <a:uFillTx/>
                <a:latin typeface="Neue Haas Grotesk Text Pro" panose="020B0504020202020204" pitchFamily="34" charset="77"/>
                <a:ea typeface="+mn-ea"/>
                <a:cs typeface="Arial"/>
              </a:rPr>
              <a:t> links)</a:t>
            </a:r>
            <a:endParaRPr lang="da-DK" sz="900" err="1">
              <a:latin typeface="Helvetica" pitchFamily="2" charset="0"/>
              <a:cs typeface="Arial"/>
            </a:endParaRPr>
          </a:p>
        </p:txBody>
      </p:sp>
    </p:spTree>
    <p:extLst>
      <p:ext uri="{BB962C8B-B14F-4D97-AF65-F5344CB8AC3E}">
        <p14:creationId xmlns:p14="http://schemas.microsoft.com/office/powerpoint/2010/main" val="40349928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a:extLst>
              <a:ext uri="{FF2B5EF4-FFF2-40B4-BE49-F238E27FC236}">
                <a16:creationId xmlns:a16="http://schemas.microsoft.com/office/drawing/2014/main" id="{D77D8362-D7E1-A4D3-54CD-C2033F05B6CA}"/>
              </a:ext>
            </a:extLst>
          </p:cNvPr>
          <p:cNvSpPr>
            <a:spLocks noGrp="1"/>
          </p:cNvSpPr>
          <p:nvPr>
            <p:ph type="title"/>
          </p:nvPr>
        </p:nvSpPr>
        <p:spPr/>
        <p:txBody>
          <a:bodyPr/>
          <a:lstStyle/>
          <a:p>
            <a:r>
              <a:rPr lang="da-DK"/>
              <a:t>Serviceaftale - </a:t>
            </a:r>
            <a:r>
              <a:rPr lang="da-DK" err="1"/>
              <a:t>FilAflever</a:t>
            </a:r>
            <a:endParaRPr lang="da-DK"/>
          </a:p>
        </p:txBody>
      </p:sp>
      <p:sp>
        <p:nvSpPr>
          <p:cNvPr id="8" name="Pladsholder til tekst 7">
            <a:extLst>
              <a:ext uri="{FF2B5EF4-FFF2-40B4-BE49-F238E27FC236}">
                <a16:creationId xmlns:a16="http://schemas.microsoft.com/office/drawing/2014/main" id="{DFACE842-74EB-34E9-BB92-6669BB129C49}"/>
              </a:ext>
            </a:extLst>
          </p:cNvPr>
          <p:cNvSpPr>
            <a:spLocks noGrp="1"/>
          </p:cNvSpPr>
          <p:nvPr>
            <p:ph type="body" sz="quarter" idx="11"/>
          </p:nvPr>
        </p:nvSpPr>
        <p:spPr/>
        <p:txBody>
          <a:bodyPr/>
          <a:lstStyle/>
          <a:p>
            <a:r>
              <a:rPr lang="da-DK"/>
              <a:t>selvbetjeningsløsning</a:t>
            </a:r>
          </a:p>
        </p:txBody>
      </p:sp>
      <p:pic>
        <p:nvPicPr>
          <p:cNvPr id="3" name="Billede 2">
            <a:extLst>
              <a:ext uri="{FF2B5EF4-FFF2-40B4-BE49-F238E27FC236}">
                <a16:creationId xmlns:a16="http://schemas.microsoft.com/office/drawing/2014/main" id="{4E594CA5-5B06-38E0-AAD0-0DB60B7F33C0}"/>
              </a:ext>
            </a:extLst>
          </p:cNvPr>
          <p:cNvPicPr>
            <a:picLocks noChangeAspect="1"/>
          </p:cNvPicPr>
          <p:nvPr/>
        </p:nvPicPr>
        <p:blipFill>
          <a:blip r:embed="rId2"/>
          <a:stretch>
            <a:fillRect/>
          </a:stretch>
        </p:blipFill>
        <p:spPr>
          <a:xfrm>
            <a:off x="1319624" y="1135474"/>
            <a:ext cx="6504751" cy="4008026"/>
          </a:xfrm>
          <a:prstGeom prst="rect">
            <a:avLst/>
          </a:prstGeom>
        </p:spPr>
      </p:pic>
      <p:sp>
        <p:nvSpPr>
          <p:cNvPr id="2" name="Rektangel 1">
            <a:extLst>
              <a:ext uri="{FF2B5EF4-FFF2-40B4-BE49-F238E27FC236}">
                <a16:creationId xmlns:a16="http://schemas.microsoft.com/office/drawing/2014/main" id="{27C6072C-1BC2-E38C-9297-E551B08A9B49}"/>
              </a:ext>
            </a:extLst>
          </p:cNvPr>
          <p:cNvSpPr/>
          <p:nvPr/>
        </p:nvSpPr>
        <p:spPr>
          <a:xfrm>
            <a:off x="1263650" y="1693572"/>
            <a:ext cx="1016000" cy="302653"/>
          </a:xfrm>
          <a:prstGeom prst="rect">
            <a:avLst/>
          </a:prstGeom>
          <a:noFill/>
          <a:ln w="28575">
            <a:solidFill>
              <a:srgbClr val="FF0000"/>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a-DK" sz="1200" b="1">
              <a:latin typeface="Arial"/>
              <a:cs typeface="Arial"/>
            </a:endParaRPr>
          </a:p>
        </p:txBody>
      </p:sp>
      <p:sp>
        <p:nvSpPr>
          <p:cNvPr id="4" name="Rektangel 3">
            <a:extLst>
              <a:ext uri="{FF2B5EF4-FFF2-40B4-BE49-F238E27FC236}">
                <a16:creationId xmlns:a16="http://schemas.microsoft.com/office/drawing/2014/main" id="{6B96B7EB-D26E-6C27-7F63-DA3F8DC97AF7}"/>
              </a:ext>
            </a:extLst>
          </p:cNvPr>
          <p:cNvSpPr/>
          <p:nvPr/>
        </p:nvSpPr>
        <p:spPr>
          <a:xfrm>
            <a:off x="6757782" y="1613070"/>
            <a:ext cx="1016000" cy="302653"/>
          </a:xfrm>
          <a:prstGeom prst="rect">
            <a:avLst/>
          </a:prstGeom>
          <a:noFill/>
          <a:ln w="28575">
            <a:solidFill>
              <a:srgbClr val="FF0000"/>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a-DK" sz="1200" b="1">
              <a:latin typeface="Arial"/>
              <a:cs typeface="Arial"/>
            </a:endParaRPr>
          </a:p>
        </p:txBody>
      </p:sp>
      <p:sp>
        <p:nvSpPr>
          <p:cNvPr id="5" name="Tekstfelt 4">
            <a:extLst>
              <a:ext uri="{FF2B5EF4-FFF2-40B4-BE49-F238E27FC236}">
                <a16:creationId xmlns:a16="http://schemas.microsoft.com/office/drawing/2014/main" id="{78064397-2519-1844-AE41-D9033BE83985}"/>
              </a:ext>
            </a:extLst>
          </p:cNvPr>
          <p:cNvSpPr txBox="1"/>
          <p:nvPr/>
        </p:nvSpPr>
        <p:spPr>
          <a:xfrm>
            <a:off x="13875" y="1693571"/>
            <a:ext cx="1016001" cy="302653"/>
          </a:xfrm>
          <a:prstGeom prst="rect">
            <a:avLst/>
          </a:prstGeom>
          <a:noFill/>
          <a:ln>
            <a:noFill/>
          </a:ln>
        </p:spPr>
        <p:txBody>
          <a:bodyPr wrap="none" rtlCol="0">
            <a:noAutofit/>
          </a:bodyPr>
          <a:lstStyle/>
          <a:p>
            <a:pPr algn="l"/>
            <a:r>
              <a:rPr lang="da-DK" sz="900">
                <a:latin typeface="Helvetica" pitchFamily="2" charset="0"/>
                <a:cs typeface="Arial"/>
              </a:rPr>
              <a:t>Vælg ”Serviceaftaler”</a:t>
            </a:r>
          </a:p>
        </p:txBody>
      </p:sp>
      <p:sp>
        <p:nvSpPr>
          <p:cNvPr id="7" name="Tekstfelt 6">
            <a:extLst>
              <a:ext uri="{FF2B5EF4-FFF2-40B4-BE49-F238E27FC236}">
                <a16:creationId xmlns:a16="http://schemas.microsoft.com/office/drawing/2014/main" id="{5DA87C27-F182-5A83-F713-2698B615ABDF}"/>
              </a:ext>
            </a:extLst>
          </p:cNvPr>
          <p:cNvSpPr txBox="1"/>
          <p:nvPr/>
        </p:nvSpPr>
        <p:spPr>
          <a:xfrm>
            <a:off x="7824375" y="1566642"/>
            <a:ext cx="1249775" cy="349081"/>
          </a:xfrm>
          <a:prstGeom prst="rect">
            <a:avLst/>
          </a:prstGeom>
          <a:noFill/>
          <a:ln>
            <a:noFill/>
          </a:ln>
        </p:spPr>
        <p:txBody>
          <a:bodyPr wrap="none" rtlCol="0">
            <a:noAutofit/>
          </a:bodyPr>
          <a:lstStyle/>
          <a:p>
            <a:pPr algn="l"/>
            <a:r>
              <a:rPr lang="da-DK" sz="900">
                <a:latin typeface="Helvetica" pitchFamily="2" charset="0"/>
                <a:cs typeface="Arial"/>
              </a:rPr>
              <a:t>Vælg ”Anmod om </a:t>
            </a:r>
          </a:p>
          <a:p>
            <a:pPr algn="l"/>
            <a:r>
              <a:rPr lang="da-DK" sz="900">
                <a:latin typeface="Helvetica" pitchFamily="2" charset="0"/>
                <a:cs typeface="Arial"/>
              </a:rPr>
              <a:t>serviceaftale”</a:t>
            </a:r>
          </a:p>
        </p:txBody>
      </p:sp>
    </p:spTree>
    <p:extLst>
      <p:ext uri="{BB962C8B-B14F-4D97-AF65-F5344CB8AC3E}">
        <p14:creationId xmlns:p14="http://schemas.microsoft.com/office/powerpoint/2010/main" val="31662093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5" grpId="0"/>
      <p:bldP spid="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Billede 14">
            <a:extLst>
              <a:ext uri="{FF2B5EF4-FFF2-40B4-BE49-F238E27FC236}">
                <a16:creationId xmlns:a16="http://schemas.microsoft.com/office/drawing/2014/main" id="{393F0C8A-72EF-CB91-B1F5-E6A81BF9F66B}"/>
              </a:ext>
            </a:extLst>
          </p:cNvPr>
          <p:cNvPicPr>
            <a:picLocks noChangeAspect="1"/>
          </p:cNvPicPr>
          <p:nvPr/>
        </p:nvPicPr>
        <p:blipFill>
          <a:blip r:embed="rId2"/>
          <a:stretch>
            <a:fillRect/>
          </a:stretch>
        </p:blipFill>
        <p:spPr>
          <a:xfrm>
            <a:off x="888810" y="1142794"/>
            <a:ext cx="7372729" cy="4000706"/>
          </a:xfrm>
          <a:prstGeom prst="rect">
            <a:avLst/>
          </a:prstGeom>
        </p:spPr>
      </p:pic>
      <p:sp>
        <p:nvSpPr>
          <p:cNvPr id="9" name="Rektangel 8">
            <a:extLst>
              <a:ext uri="{FF2B5EF4-FFF2-40B4-BE49-F238E27FC236}">
                <a16:creationId xmlns:a16="http://schemas.microsoft.com/office/drawing/2014/main" id="{89FB9C54-C8A2-25C1-1049-087CF9384FBE}"/>
              </a:ext>
            </a:extLst>
          </p:cNvPr>
          <p:cNvSpPr/>
          <p:nvPr/>
        </p:nvSpPr>
        <p:spPr>
          <a:xfrm>
            <a:off x="6388100" y="1877160"/>
            <a:ext cx="2508250" cy="235194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a-DK" sz="1200" b="1">
              <a:latin typeface="Arial"/>
              <a:cs typeface="Arial"/>
            </a:endParaRPr>
          </a:p>
        </p:txBody>
      </p:sp>
      <p:sp>
        <p:nvSpPr>
          <p:cNvPr id="6" name="Titel 5">
            <a:extLst>
              <a:ext uri="{FF2B5EF4-FFF2-40B4-BE49-F238E27FC236}">
                <a16:creationId xmlns:a16="http://schemas.microsoft.com/office/drawing/2014/main" id="{D77D8362-D7E1-A4D3-54CD-C2033F05B6CA}"/>
              </a:ext>
            </a:extLst>
          </p:cNvPr>
          <p:cNvSpPr>
            <a:spLocks noGrp="1"/>
          </p:cNvSpPr>
          <p:nvPr>
            <p:ph type="title"/>
          </p:nvPr>
        </p:nvSpPr>
        <p:spPr/>
        <p:txBody>
          <a:bodyPr/>
          <a:lstStyle/>
          <a:p>
            <a:r>
              <a:rPr lang="da-DK"/>
              <a:t>Serviceaftale - </a:t>
            </a:r>
            <a:r>
              <a:rPr lang="da-DK" err="1"/>
              <a:t>FilAflever</a:t>
            </a:r>
            <a:endParaRPr lang="da-DK"/>
          </a:p>
        </p:txBody>
      </p:sp>
      <p:sp>
        <p:nvSpPr>
          <p:cNvPr id="8" name="Pladsholder til tekst 7">
            <a:extLst>
              <a:ext uri="{FF2B5EF4-FFF2-40B4-BE49-F238E27FC236}">
                <a16:creationId xmlns:a16="http://schemas.microsoft.com/office/drawing/2014/main" id="{DFACE842-74EB-34E9-BB92-6669BB129C49}"/>
              </a:ext>
            </a:extLst>
          </p:cNvPr>
          <p:cNvSpPr>
            <a:spLocks noGrp="1"/>
          </p:cNvSpPr>
          <p:nvPr>
            <p:ph type="body" sz="quarter" idx="11"/>
          </p:nvPr>
        </p:nvSpPr>
        <p:spPr/>
        <p:txBody>
          <a:bodyPr/>
          <a:lstStyle/>
          <a:p>
            <a:r>
              <a:rPr lang="da-DK"/>
              <a:t>selvbetjeningsløsning</a:t>
            </a:r>
          </a:p>
        </p:txBody>
      </p:sp>
      <p:sp>
        <p:nvSpPr>
          <p:cNvPr id="2" name="Rektangel 1">
            <a:extLst>
              <a:ext uri="{FF2B5EF4-FFF2-40B4-BE49-F238E27FC236}">
                <a16:creationId xmlns:a16="http://schemas.microsoft.com/office/drawing/2014/main" id="{9ACA7F09-A05A-6249-EB71-0358271775CB}"/>
              </a:ext>
            </a:extLst>
          </p:cNvPr>
          <p:cNvSpPr/>
          <p:nvPr/>
        </p:nvSpPr>
        <p:spPr>
          <a:xfrm>
            <a:off x="2724150" y="2269097"/>
            <a:ext cx="3683000" cy="302653"/>
          </a:xfrm>
          <a:prstGeom prst="rect">
            <a:avLst/>
          </a:prstGeom>
          <a:noFill/>
          <a:ln w="28575">
            <a:solidFill>
              <a:srgbClr val="FF0000"/>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a-DK" sz="1200" b="1">
              <a:latin typeface="Arial"/>
              <a:cs typeface="Arial"/>
            </a:endParaRPr>
          </a:p>
        </p:txBody>
      </p:sp>
      <p:sp>
        <p:nvSpPr>
          <p:cNvPr id="4" name="Tekstfelt 3">
            <a:extLst>
              <a:ext uri="{FF2B5EF4-FFF2-40B4-BE49-F238E27FC236}">
                <a16:creationId xmlns:a16="http://schemas.microsoft.com/office/drawing/2014/main" id="{14B42C91-47C3-7F10-8E69-E9458C32EFD1}"/>
              </a:ext>
            </a:extLst>
          </p:cNvPr>
          <p:cNvSpPr txBox="1"/>
          <p:nvPr/>
        </p:nvSpPr>
        <p:spPr>
          <a:xfrm>
            <a:off x="6474412" y="2269096"/>
            <a:ext cx="2421938" cy="2074304"/>
          </a:xfrm>
          <a:prstGeom prst="rect">
            <a:avLst/>
          </a:prstGeom>
          <a:noFill/>
          <a:ln>
            <a:noFill/>
          </a:ln>
        </p:spPr>
        <p:txBody>
          <a:bodyPr wrap="none" rtlCol="0">
            <a:noAutofit/>
          </a:bodyPr>
          <a:lstStyle/>
          <a:p>
            <a:pPr algn="l"/>
            <a:r>
              <a:rPr lang="da-DK" sz="900">
                <a:latin typeface="Helvetica" pitchFamily="2" charset="0"/>
                <a:cs typeface="Arial"/>
              </a:rPr>
              <a:t>Vælg et sigende navn for serviceaftalen. </a:t>
            </a:r>
            <a:br>
              <a:rPr lang="da-DK" sz="900">
                <a:latin typeface="Helvetica" pitchFamily="2" charset="0"/>
                <a:cs typeface="Arial"/>
              </a:rPr>
            </a:br>
            <a:br>
              <a:rPr lang="da-DK" sz="900">
                <a:latin typeface="Helvetica" pitchFamily="2" charset="0"/>
                <a:cs typeface="Arial"/>
              </a:rPr>
            </a:br>
            <a:r>
              <a:rPr lang="da-DK" sz="900">
                <a:latin typeface="Helvetica" pitchFamily="2" charset="0"/>
                <a:cs typeface="Arial"/>
              </a:rPr>
              <a:t>TIP: Inkluder servicenavne/</a:t>
            </a:r>
            <a:r>
              <a:rPr lang="da-DK" sz="900" err="1">
                <a:latin typeface="Helvetica" pitchFamily="2" charset="0"/>
                <a:cs typeface="Arial"/>
              </a:rPr>
              <a:t>SFxxxx</a:t>
            </a:r>
            <a:r>
              <a:rPr lang="da-DK" sz="900">
                <a:latin typeface="Helvetica" pitchFamily="2" charset="0"/>
                <a:cs typeface="Arial"/>
              </a:rPr>
              <a:t> (samt </a:t>
            </a:r>
          </a:p>
          <a:p>
            <a:pPr algn="l"/>
            <a:r>
              <a:rPr lang="da-DK" sz="900" err="1">
                <a:latin typeface="Helvetica" pitchFamily="2" charset="0"/>
                <a:cs typeface="Arial"/>
              </a:rPr>
              <a:t>InfRef</a:t>
            </a:r>
            <a:r>
              <a:rPr lang="da-DK" sz="900">
                <a:latin typeface="Helvetica" pitchFamily="2" charset="0"/>
                <a:cs typeface="Arial"/>
              </a:rPr>
              <a:t> for fil-services). Tilføj evt. et </a:t>
            </a:r>
          </a:p>
          <a:p>
            <a:pPr algn="l"/>
            <a:r>
              <a:rPr lang="da-DK" sz="900">
                <a:latin typeface="Helvetica" pitchFamily="2" charset="0"/>
                <a:cs typeface="Arial"/>
              </a:rPr>
              <a:t>”versionsnummer” a la ”v1.0”, således det på </a:t>
            </a:r>
          </a:p>
          <a:p>
            <a:pPr algn="l"/>
            <a:r>
              <a:rPr lang="da-DK" sz="900">
                <a:latin typeface="Helvetica" pitchFamily="2" charset="0"/>
                <a:cs typeface="Arial"/>
              </a:rPr>
              <a:t>sigt bliver lettere at administrere forskellige</a:t>
            </a:r>
          </a:p>
          <a:p>
            <a:pPr algn="l"/>
            <a:r>
              <a:rPr lang="da-DK" sz="900">
                <a:latin typeface="Helvetica" pitchFamily="2" charset="0"/>
                <a:cs typeface="Arial"/>
              </a:rPr>
              <a:t>revisioner af aftalen.</a:t>
            </a:r>
            <a:br>
              <a:rPr lang="da-DK" sz="900">
                <a:latin typeface="Helvetica" pitchFamily="2" charset="0"/>
                <a:cs typeface="Arial"/>
              </a:rPr>
            </a:br>
            <a:br>
              <a:rPr lang="da-DK" sz="900">
                <a:latin typeface="Helvetica" pitchFamily="2" charset="0"/>
                <a:cs typeface="Arial"/>
              </a:rPr>
            </a:br>
            <a:r>
              <a:rPr lang="da-DK" sz="900">
                <a:latin typeface="Helvetica" pitchFamily="2" charset="0"/>
                <a:cs typeface="Arial"/>
              </a:rPr>
              <a:t>Bemærk: Det er ikke muligt for et </a:t>
            </a:r>
          </a:p>
          <a:p>
            <a:pPr algn="l"/>
            <a:r>
              <a:rPr lang="da-DK" sz="900">
                <a:latin typeface="Helvetica" pitchFamily="2" charset="0"/>
                <a:cs typeface="Arial"/>
              </a:rPr>
              <a:t>anvendersystem at have flere aftaler med </a:t>
            </a:r>
          </a:p>
          <a:p>
            <a:pPr algn="l"/>
            <a:r>
              <a:rPr lang="da-DK" sz="900">
                <a:latin typeface="Helvetica" pitchFamily="2" charset="0"/>
                <a:cs typeface="Arial"/>
              </a:rPr>
              <a:t>identiske navne for én kommune, hvilket et </a:t>
            </a:r>
          </a:p>
          <a:p>
            <a:pPr algn="l"/>
            <a:r>
              <a:rPr lang="da-DK" sz="900">
                <a:latin typeface="Helvetica" pitchFamily="2" charset="0"/>
                <a:cs typeface="Arial"/>
              </a:rPr>
              <a:t>versionsnummer kan afhjælpe.</a:t>
            </a:r>
          </a:p>
        </p:txBody>
      </p:sp>
      <p:sp>
        <p:nvSpPr>
          <p:cNvPr id="5" name="Rektangel 4">
            <a:extLst>
              <a:ext uri="{FF2B5EF4-FFF2-40B4-BE49-F238E27FC236}">
                <a16:creationId xmlns:a16="http://schemas.microsoft.com/office/drawing/2014/main" id="{A90F68C5-C387-E157-1897-5081E54377A3}"/>
              </a:ext>
            </a:extLst>
          </p:cNvPr>
          <p:cNvSpPr/>
          <p:nvPr/>
        </p:nvSpPr>
        <p:spPr>
          <a:xfrm>
            <a:off x="2724150" y="1900797"/>
            <a:ext cx="3683000" cy="302653"/>
          </a:xfrm>
          <a:prstGeom prst="rect">
            <a:avLst/>
          </a:prstGeom>
          <a:noFill/>
          <a:ln w="28575">
            <a:solidFill>
              <a:srgbClr val="FF0000"/>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a-DK" sz="1200" b="1">
              <a:latin typeface="Arial"/>
              <a:cs typeface="Arial"/>
            </a:endParaRPr>
          </a:p>
        </p:txBody>
      </p:sp>
      <p:sp>
        <p:nvSpPr>
          <p:cNvPr id="7" name="Tekstfelt 6">
            <a:extLst>
              <a:ext uri="{FF2B5EF4-FFF2-40B4-BE49-F238E27FC236}">
                <a16:creationId xmlns:a16="http://schemas.microsoft.com/office/drawing/2014/main" id="{9A783441-359D-7C14-F9A4-6882668F42FC}"/>
              </a:ext>
            </a:extLst>
          </p:cNvPr>
          <p:cNvSpPr txBox="1"/>
          <p:nvPr/>
        </p:nvSpPr>
        <p:spPr>
          <a:xfrm>
            <a:off x="6474412" y="1939690"/>
            <a:ext cx="2421938" cy="405600"/>
          </a:xfrm>
          <a:prstGeom prst="rect">
            <a:avLst/>
          </a:prstGeom>
          <a:noFill/>
          <a:ln>
            <a:noFill/>
          </a:ln>
        </p:spPr>
        <p:txBody>
          <a:bodyPr wrap="none" rtlCol="0">
            <a:noAutofit/>
          </a:bodyPr>
          <a:lstStyle/>
          <a:p>
            <a:pPr algn="l"/>
            <a:r>
              <a:rPr lang="da-DK" sz="900">
                <a:latin typeface="Helvetica" pitchFamily="2" charset="0"/>
                <a:cs typeface="Arial"/>
              </a:rPr>
              <a:t>Vælg ”Uden videregivelse af data”</a:t>
            </a:r>
          </a:p>
        </p:txBody>
      </p:sp>
      <p:sp>
        <p:nvSpPr>
          <p:cNvPr id="10" name="Rektangel 9">
            <a:extLst>
              <a:ext uri="{FF2B5EF4-FFF2-40B4-BE49-F238E27FC236}">
                <a16:creationId xmlns:a16="http://schemas.microsoft.com/office/drawing/2014/main" id="{CEDDABB1-8DA6-00F5-654A-CE9D18B6DEF9}"/>
              </a:ext>
            </a:extLst>
          </p:cNvPr>
          <p:cNvSpPr/>
          <p:nvPr/>
        </p:nvSpPr>
        <p:spPr>
          <a:xfrm>
            <a:off x="2724150" y="3291841"/>
            <a:ext cx="3683000" cy="1360170"/>
          </a:xfrm>
          <a:prstGeom prst="rect">
            <a:avLst/>
          </a:prstGeom>
          <a:noFill/>
          <a:ln w="28575">
            <a:solidFill>
              <a:srgbClr val="FF0000"/>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a-DK" sz="1200" b="1">
              <a:latin typeface="Arial"/>
              <a:cs typeface="Arial"/>
            </a:endParaRPr>
          </a:p>
        </p:txBody>
      </p:sp>
      <p:sp>
        <p:nvSpPr>
          <p:cNvPr id="11" name="Tekstfelt 10">
            <a:extLst>
              <a:ext uri="{FF2B5EF4-FFF2-40B4-BE49-F238E27FC236}">
                <a16:creationId xmlns:a16="http://schemas.microsoft.com/office/drawing/2014/main" id="{EAE35DAC-980B-A019-3E47-52CE1196FBEA}"/>
              </a:ext>
            </a:extLst>
          </p:cNvPr>
          <p:cNvSpPr txBox="1"/>
          <p:nvPr/>
        </p:nvSpPr>
        <p:spPr>
          <a:xfrm>
            <a:off x="6474412" y="4158856"/>
            <a:ext cx="2421938" cy="491090"/>
          </a:xfrm>
          <a:prstGeom prst="rect">
            <a:avLst/>
          </a:prstGeom>
          <a:noFill/>
          <a:ln>
            <a:noFill/>
          </a:ln>
        </p:spPr>
        <p:txBody>
          <a:bodyPr wrap="none" rtlCol="0">
            <a:noAutofit/>
          </a:bodyPr>
          <a:lstStyle/>
          <a:p>
            <a:pPr algn="l"/>
            <a:r>
              <a:rPr lang="da-DK" sz="900">
                <a:latin typeface="Helvetica" pitchFamily="2" charset="0"/>
                <a:cs typeface="Arial"/>
              </a:rPr>
              <a:t>Angiv hensigtsmæssig begrundelse for </a:t>
            </a:r>
          </a:p>
          <a:p>
            <a:pPr algn="l"/>
            <a:r>
              <a:rPr lang="da-DK" sz="900">
                <a:latin typeface="Helvetica" pitchFamily="2" charset="0"/>
                <a:cs typeface="Arial"/>
              </a:rPr>
              <a:t>anmodning om serviceaftalen.</a:t>
            </a:r>
          </a:p>
        </p:txBody>
      </p:sp>
    </p:spTree>
    <p:extLst>
      <p:ext uri="{BB962C8B-B14F-4D97-AF65-F5344CB8AC3E}">
        <p14:creationId xmlns:p14="http://schemas.microsoft.com/office/powerpoint/2010/main" val="5158076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2" grpId="0" animBg="1"/>
      <p:bldP spid="4" grpId="0"/>
      <p:bldP spid="5" grpId="0" animBg="1"/>
      <p:bldP spid="7" grpId="0"/>
      <p:bldP spid="10" grpId="0" animBg="1"/>
      <p:bldP spid="1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Billede 12">
            <a:extLst>
              <a:ext uri="{FF2B5EF4-FFF2-40B4-BE49-F238E27FC236}">
                <a16:creationId xmlns:a16="http://schemas.microsoft.com/office/drawing/2014/main" id="{8544A7CD-807E-7A2C-55A4-F00B8D417E2E}"/>
              </a:ext>
            </a:extLst>
          </p:cNvPr>
          <p:cNvPicPr>
            <a:picLocks noChangeAspect="1"/>
          </p:cNvPicPr>
          <p:nvPr/>
        </p:nvPicPr>
        <p:blipFill>
          <a:blip r:embed="rId2"/>
          <a:stretch>
            <a:fillRect/>
          </a:stretch>
        </p:blipFill>
        <p:spPr>
          <a:xfrm>
            <a:off x="891209" y="1142794"/>
            <a:ext cx="7372729" cy="4000706"/>
          </a:xfrm>
          <a:prstGeom prst="rect">
            <a:avLst/>
          </a:prstGeom>
        </p:spPr>
      </p:pic>
      <p:sp>
        <p:nvSpPr>
          <p:cNvPr id="5" name="Rektangel 4">
            <a:extLst>
              <a:ext uri="{FF2B5EF4-FFF2-40B4-BE49-F238E27FC236}">
                <a16:creationId xmlns:a16="http://schemas.microsoft.com/office/drawing/2014/main" id="{9B1CD508-DDFD-5DAA-CC2E-E8076DFB98F1}"/>
              </a:ext>
            </a:extLst>
          </p:cNvPr>
          <p:cNvSpPr/>
          <p:nvPr/>
        </p:nvSpPr>
        <p:spPr>
          <a:xfrm>
            <a:off x="6388100" y="1877160"/>
            <a:ext cx="2508250" cy="177282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a-DK" sz="1200" b="1">
              <a:latin typeface="Arial"/>
              <a:cs typeface="Arial"/>
            </a:endParaRPr>
          </a:p>
        </p:txBody>
      </p:sp>
      <p:sp>
        <p:nvSpPr>
          <p:cNvPr id="6" name="Titel 5">
            <a:extLst>
              <a:ext uri="{FF2B5EF4-FFF2-40B4-BE49-F238E27FC236}">
                <a16:creationId xmlns:a16="http://schemas.microsoft.com/office/drawing/2014/main" id="{D77D8362-D7E1-A4D3-54CD-C2033F05B6CA}"/>
              </a:ext>
            </a:extLst>
          </p:cNvPr>
          <p:cNvSpPr>
            <a:spLocks noGrp="1"/>
          </p:cNvSpPr>
          <p:nvPr>
            <p:ph type="title"/>
          </p:nvPr>
        </p:nvSpPr>
        <p:spPr/>
        <p:txBody>
          <a:bodyPr/>
          <a:lstStyle/>
          <a:p>
            <a:r>
              <a:rPr lang="da-DK"/>
              <a:t>Serviceaftale - </a:t>
            </a:r>
            <a:r>
              <a:rPr lang="da-DK" err="1"/>
              <a:t>FilAflever</a:t>
            </a:r>
            <a:endParaRPr lang="da-DK"/>
          </a:p>
        </p:txBody>
      </p:sp>
      <p:sp>
        <p:nvSpPr>
          <p:cNvPr id="8" name="Pladsholder til tekst 7">
            <a:extLst>
              <a:ext uri="{FF2B5EF4-FFF2-40B4-BE49-F238E27FC236}">
                <a16:creationId xmlns:a16="http://schemas.microsoft.com/office/drawing/2014/main" id="{DFACE842-74EB-34E9-BB92-6669BB129C49}"/>
              </a:ext>
            </a:extLst>
          </p:cNvPr>
          <p:cNvSpPr>
            <a:spLocks noGrp="1"/>
          </p:cNvSpPr>
          <p:nvPr>
            <p:ph type="body" sz="quarter" idx="11"/>
          </p:nvPr>
        </p:nvSpPr>
        <p:spPr/>
        <p:txBody>
          <a:bodyPr/>
          <a:lstStyle/>
          <a:p>
            <a:r>
              <a:rPr lang="da-DK"/>
              <a:t>selvbetjeningsløsning</a:t>
            </a:r>
          </a:p>
        </p:txBody>
      </p:sp>
      <p:sp>
        <p:nvSpPr>
          <p:cNvPr id="2" name="Rektangel 1">
            <a:extLst>
              <a:ext uri="{FF2B5EF4-FFF2-40B4-BE49-F238E27FC236}">
                <a16:creationId xmlns:a16="http://schemas.microsoft.com/office/drawing/2014/main" id="{9F86C32D-2D30-14B4-7C67-55C825EE7327}"/>
              </a:ext>
            </a:extLst>
          </p:cNvPr>
          <p:cNvSpPr/>
          <p:nvPr/>
        </p:nvSpPr>
        <p:spPr>
          <a:xfrm>
            <a:off x="851088" y="2314574"/>
            <a:ext cx="5562411" cy="813955"/>
          </a:xfrm>
          <a:prstGeom prst="rect">
            <a:avLst/>
          </a:prstGeom>
          <a:noFill/>
          <a:ln w="28575">
            <a:solidFill>
              <a:srgbClr val="FF0000"/>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a-DK" sz="1200" b="1">
              <a:latin typeface="Arial"/>
              <a:cs typeface="Arial"/>
            </a:endParaRPr>
          </a:p>
        </p:txBody>
      </p:sp>
      <p:sp>
        <p:nvSpPr>
          <p:cNvPr id="4" name="Tekstfelt 3">
            <a:extLst>
              <a:ext uri="{FF2B5EF4-FFF2-40B4-BE49-F238E27FC236}">
                <a16:creationId xmlns:a16="http://schemas.microsoft.com/office/drawing/2014/main" id="{E317C560-7A1F-3B2D-D993-4B36E6417D47}"/>
              </a:ext>
            </a:extLst>
          </p:cNvPr>
          <p:cNvSpPr txBox="1"/>
          <p:nvPr/>
        </p:nvSpPr>
        <p:spPr>
          <a:xfrm>
            <a:off x="6385701" y="2271244"/>
            <a:ext cx="2421938" cy="1317776"/>
          </a:xfrm>
          <a:prstGeom prst="rect">
            <a:avLst/>
          </a:prstGeom>
          <a:noFill/>
          <a:ln>
            <a:noFill/>
          </a:ln>
        </p:spPr>
        <p:txBody>
          <a:bodyPr wrap="none" rtlCol="0">
            <a:noAutofit/>
          </a:bodyPr>
          <a:lstStyle/>
          <a:p>
            <a:pPr algn="l"/>
            <a:r>
              <a:rPr lang="da-DK" sz="900">
                <a:latin typeface="Helvetica" pitchFamily="2" charset="0"/>
                <a:cs typeface="Arial"/>
              </a:rPr>
              <a:t>Vælg relevant it-system </a:t>
            </a:r>
          </a:p>
          <a:p>
            <a:pPr algn="l"/>
            <a:r>
              <a:rPr lang="da-DK" sz="900">
                <a:latin typeface="Helvetica" pitchFamily="2" charset="0"/>
                <a:cs typeface="Arial"/>
              </a:rPr>
              <a:t>(selvbetjeningsløsningen) fra listen.</a:t>
            </a:r>
          </a:p>
        </p:txBody>
      </p:sp>
    </p:spTree>
    <p:extLst>
      <p:ext uri="{BB962C8B-B14F-4D97-AF65-F5344CB8AC3E}">
        <p14:creationId xmlns:p14="http://schemas.microsoft.com/office/powerpoint/2010/main" val="41840093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2" grpId="0" animBg="1"/>
      <p:bldP spid="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lede 3">
            <a:extLst>
              <a:ext uri="{FF2B5EF4-FFF2-40B4-BE49-F238E27FC236}">
                <a16:creationId xmlns:a16="http://schemas.microsoft.com/office/drawing/2014/main" id="{8EA0A19F-A428-039A-763B-C192FAC8A885}"/>
              </a:ext>
            </a:extLst>
          </p:cNvPr>
          <p:cNvPicPr>
            <a:picLocks noChangeAspect="1"/>
          </p:cNvPicPr>
          <p:nvPr/>
        </p:nvPicPr>
        <p:blipFill>
          <a:blip r:embed="rId2"/>
          <a:stretch>
            <a:fillRect/>
          </a:stretch>
        </p:blipFill>
        <p:spPr>
          <a:xfrm>
            <a:off x="888433" y="1142794"/>
            <a:ext cx="7372729" cy="4000706"/>
          </a:xfrm>
          <a:prstGeom prst="rect">
            <a:avLst/>
          </a:prstGeom>
        </p:spPr>
      </p:pic>
      <p:sp>
        <p:nvSpPr>
          <p:cNvPr id="5" name="Rektangel 4">
            <a:extLst>
              <a:ext uri="{FF2B5EF4-FFF2-40B4-BE49-F238E27FC236}">
                <a16:creationId xmlns:a16="http://schemas.microsoft.com/office/drawing/2014/main" id="{61111063-F416-141A-C671-E0B0D6A65A00}"/>
              </a:ext>
            </a:extLst>
          </p:cNvPr>
          <p:cNvSpPr/>
          <p:nvPr/>
        </p:nvSpPr>
        <p:spPr>
          <a:xfrm>
            <a:off x="6388100" y="1877160"/>
            <a:ext cx="2508250" cy="235194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a-DK" sz="1200" b="1">
              <a:latin typeface="Arial"/>
              <a:cs typeface="Arial"/>
            </a:endParaRPr>
          </a:p>
        </p:txBody>
      </p:sp>
      <p:sp>
        <p:nvSpPr>
          <p:cNvPr id="6" name="Titel 5">
            <a:extLst>
              <a:ext uri="{FF2B5EF4-FFF2-40B4-BE49-F238E27FC236}">
                <a16:creationId xmlns:a16="http://schemas.microsoft.com/office/drawing/2014/main" id="{D77D8362-D7E1-A4D3-54CD-C2033F05B6CA}"/>
              </a:ext>
            </a:extLst>
          </p:cNvPr>
          <p:cNvSpPr>
            <a:spLocks noGrp="1"/>
          </p:cNvSpPr>
          <p:nvPr>
            <p:ph type="title"/>
          </p:nvPr>
        </p:nvSpPr>
        <p:spPr/>
        <p:txBody>
          <a:bodyPr/>
          <a:lstStyle/>
          <a:p>
            <a:r>
              <a:rPr lang="da-DK"/>
              <a:t>Serviceaftale - </a:t>
            </a:r>
            <a:r>
              <a:rPr lang="da-DK" err="1"/>
              <a:t>FilAflever</a:t>
            </a:r>
            <a:endParaRPr lang="da-DK"/>
          </a:p>
        </p:txBody>
      </p:sp>
      <p:sp>
        <p:nvSpPr>
          <p:cNvPr id="8" name="Pladsholder til tekst 7">
            <a:extLst>
              <a:ext uri="{FF2B5EF4-FFF2-40B4-BE49-F238E27FC236}">
                <a16:creationId xmlns:a16="http://schemas.microsoft.com/office/drawing/2014/main" id="{DFACE842-74EB-34E9-BB92-6669BB129C49}"/>
              </a:ext>
            </a:extLst>
          </p:cNvPr>
          <p:cNvSpPr>
            <a:spLocks noGrp="1"/>
          </p:cNvSpPr>
          <p:nvPr>
            <p:ph type="body" sz="quarter" idx="11"/>
          </p:nvPr>
        </p:nvSpPr>
        <p:spPr/>
        <p:txBody>
          <a:bodyPr/>
          <a:lstStyle/>
          <a:p>
            <a:r>
              <a:rPr lang="da-DK"/>
              <a:t>selvbetjeningsløsning</a:t>
            </a:r>
          </a:p>
        </p:txBody>
      </p:sp>
      <p:sp>
        <p:nvSpPr>
          <p:cNvPr id="3" name="Tekstfelt 2">
            <a:extLst>
              <a:ext uri="{FF2B5EF4-FFF2-40B4-BE49-F238E27FC236}">
                <a16:creationId xmlns:a16="http://schemas.microsoft.com/office/drawing/2014/main" id="{66F606B8-2FB3-3C51-03DF-7687DD02D4D2}"/>
              </a:ext>
            </a:extLst>
          </p:cNvPr>
          <p:cNvSpPr txBox="1"/>
          <p:nvPr/>
        </p:nvSpPr>
        <p:spPr>
          <a:xfrm>
            <a:off x="6375399" y="2453701"/>
            <a:ext cx="2421938" cy="1348256"/>
          </a:xfrm>
          <a:prstGeom prst="rect">
            <a:avLst/>
          </a:prstGeom>
          <a:noFill/>
          <a:ln>
            <a:noFill/>
          </a:ln>
        </p:spPr>
        <p:txBody>
          <a:bodyPr wrap="none" rtlCol="0">
            <a:noAutofit/>
          </a:bodyPr>
          <a:lstStyle/>
          <a:p>
            <a:pPr algn="l"/>
            <a:r>
              <a:rPr lang="da-DK" sz="900">
                <a:latin typeface="Helvetica" pitchFamily="2" charset="0"/>
                <a:cs typeface="Arial"/>
              </a:rPr>
              <a:t>Vælg den kommune, som serviceaftalen </a:t>
            </a:r>
          </a:p>
          <a:p>
            <a:pPr algn="l"/>
            <a:r>
              <a:rPr lang="da-DK" sz="900">
                <a:latin typeface="Helvetica" pitchFamily="2" charset="0"/>
                <a:cs typeface="Arial"/>
              </a:rPr>
              <a:t>indgås med.</a:t>
            </a:r>
          </a:p>
        </p:txBody>
      </p:sp>
      <p:sp>
        <p:nvSpPr>
          <p:cNvPr id="10" name="Rektangel 9">
            <a:extLst>
              <a:ext uri="{FF2B5EF4-FFF2-40B4-BE49-F238E27FC236}">
                <a16:creationId xmlns:a16="http://schemas.microsoft.com/office/drawing/2014/main" id="{5CD48E47-FB2F-BC72-BC8C-11B88F968D44}"/>
              </a:ext>
            </a:extLst>
          </p:cNvPr>
          <p:cNvSpPr/>
          <p:nvPr/>
        </p:nvSpPr>
        <p:spPr>
          <a:xfrm>
            <a:off x="851088" y="2499842"/>
            <a:ext cx="5562411" cy="866813"/>
          </a:xfrm>
          <a:prstGeom prst="rect">
            <a:avLst/>
          </a:prstGeom>
          <a:noFill/>
          <a:ln w="28575">
            <a:solidFill>
              <a:srgbClr val="FF0000"/>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a-DK" sz="1200" b="1">
              <a:latin typeface="Arial"/>
              <a:cs typeface="Arial"/>
            </a:endParaRPr>
          </a:p>
        </p:txBody>
      </p:sp>
    </p:spTree>
    <p:extLst>
      <p:ext uri="{BB962C8B-B14F-4D97-AF65-F5344CB8AC3E}">
        <p14:creationId xmlns:p14="http://schemas.microsoft.com/office/powerpoint/2010/main" val="15251249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3" grpId="0"/>
      <p:bldP spid="10"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Billede 6">
            <a:extLst>
              <a:ext uri="{FF2B5EF4-FFF2-40B4-BE49-F238E27FC236}">
                <a16:creationId xmlns:a16="http://schemas.microsoft.com/office/drawing/2014/main" id="{34A4B3F0-12A6-8374-AF7E-5BF64D400EFA}"/>
              </a:ext>
            </a:extLst>
          </p:cNvPr>
          <p:cNvPicPr>
            <a:picLocks noChangeAspect="1"/>
          </p:cNvPicPr>
          <p:nvPr/>
        </p:nvPicPr>
        <p:blipFill>
          <a:blip r:embed="rId2"/>
          <a:stretch>
            <a:fillRect/>
          </a:stretch>
        </p:blipFill>
        <p:spPr>
          <a:xfrm>
            <a:off x="888809" y="1142794"/>
            <a:ext cx="7372729" cy="4000706"/>
          </a:xfrm>
          <a:prstGeom prst="rect">
            <a:avLst/>
          </a:prstGeom>
        </p:spPr>
      </p:pic>
      <p:sp>
        <p:nvSpPr>
          <p:cNvPr id="4" name="Rektangel 3">
            <a:extLst>
              <a:ext uri="{FF2B5EF4-FFF2-40B4-BE49-F238E27FC236}">
                <a16:creationId xmlns:a16="http://schemas.microsoft.com/office/drawing/2014/main" id="{B0D45A81-3A1C-C9D0-EE8C-1691D5A72F20}"/>
              </a:ext>
            </a:extLst>
          </p:cNvPr>
          <p:cNvSpPr/>
          <p:nvPr/>
        </p:nvSpPr>
        <p:spPr>
          <a:xfrm>
            <a:off x="6388100" y="1877160"/>
            <a:ext cx="2508250" cy="155946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a-DK" sz="1200" b="1">
              <a:latin typeface="Arial"/>
              <a:cs typeface="Arial"/>
            </a:endParaRPr>
          </a:p>
        </p:txBody>
      </p:sp>
      <p:sp>
        <p:nvSpPr>
          <p:cNvPr id="6" name="Titel 5">
            <a:extLst>
              <a:ext uri="{FF2B5EF4-FFF2-40B4-BE49-F238E27FC236}">
                <a16:creationId xmlns:a16="http://schemas.microsoft.com/office/drawing/2014/main" id="{D77D8362-D7E1-A4D3-54CD-C2033F05B6CA}"/>
              </a:ext>
            </a:extLst>
          </p:cNvPr>
          <p:cNvSpPr>
            <a:spLocks noGrp="1"/>
          </p:cNvSpPr>
          <p:nvPr>
            <p:ph type="title"/>
          </p:nvPr>
        </p:nvSpPr>
        <p:spPr/>
        <p:txBody>
          <a:bodyPr/>
          <a:lstStyle/>
          <a:p>
            <a:r>
              <a:rPr lang="da-DK"/>
              <a:t>Serviceaftale - </a:t>
            </a:r>
            <a:r>
              <a:rPr lang="da-DK" err="1"/>
              <a:t>FilAflever</a:t>
            </a:r>
            <a:endParaRPr lang="da-DK"/>
          </a:p>
        </p:txBody>
      </p:sp>
      <p:sp>
        <p:nvSpPr>
          <p:cNvPr id="8" name="Pladsholder til tekst 7">
            <a:extLst>
              <a:ext uri="{FF2B5EF4-FFF2-40B4-BE49-F238E27FC236}">
                <a16:creationId xmlns:a16="http://schemas.microsoft.com/office/drawing/2014/main" id="{DFACE842-74EB-34E9-BB92-6669BB129C49}"/>
              </a:ext>
            </a:extLst>
          </p:cNvPr>
          <p:cNvSpPr>
            <a:spLocks noGrp="1"/>
          </p:cNvSpPr>
          <p:nvPr>
            <p:ph type="body" sz="quarter" idx="11"/>
          </p:nvPr>
        </p:nvSpPr>
        <p:spPr/>
        <p:txBody>
          <a:bodyPr/>
          <a:lstStyle/>
          <a:p>
            <a:r>
              <a:rPr lang="da-DK"/>
              <a:t>selvbetjeningsløsning</a:t>
            </a:r>
          </a:p>
        </p:txBody>
      </p:sp>
      <p:sp>
        <p:nvSpPr>
          <p:cNvPr id="2" name="Rektangel 1">
            <a:extLst>
              <a:ext uri="{FF2B5EF4-FFF2-40B4-BE49-F238E27FC236}">
                <a16:creationId xmlns:a16="http://schemas.microsoft.com/office/drawing/2014/main" id="{E6742A35-B0CF-7A13-92F1-61DD21ADB489}"/>
              </a:ext>
            </a:extLst>
          </p:cNvPr>
          <p:cNvSpPr/>
          <p:nvPr/>
        </p:nvSpPr>
        <p:spPr>
          <a:xfrm>
            <a:off x="851092" y="2305050"/>
            <a:ext cx="5562411" cy="1047750"/>
          </a:xfrm>
          <a:prstGeom prst="rect">
            <a:avLst/>
          </a:prstGeom>
          <a:noFill/>
          <a:ln w="28575">
            <a:solidFill>
              <a:srgbClr val="FF0000"/>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a-DK" sz="1200" b="1">
              <a:latin typeface="Arial"/>
              <a:cs typeface="Arial"/>
            </a:endParaRPr>
          </a:p>
        </p:txBody>
      </p:sp>
      <p:sp>
        <p:nvSpPr>
          <p:cNvPr id="3" name="Tekstfelt 2">
            <a:extLst>
              <a:ext uri="{FF2B5EF4-FFF2-40B4-BE49-F238E27FC236}">
                <a16:creationId xmlns:a16="http://schemas.microsoft.com/office/drawing/2014/main" id="{0FE3B547-ABF4-247C-B6D7-51A936456F7C}"/>
              </a:ext>
            </a:extLst>
          </p:cNvPr>
          <p:cNvSpPr txBox="1"/>
          <p:nvPr/>
        </p:nvSpPr>
        <p:spPr>
          <a:xfrm>
            <a:off x="6388099" y="2305050"/>
            <a:ext cx="2421938" cy="705483"/>
          </a:xfrm>
          <a:prstGeom prst="rect">
            <a:avLst/>
          </a:prstGeom>
          <a:noFill/>
          <a:ln>
            <a:noFill/>
          </a:ln>
        </p:spPr>
        <p:txBody>
          <a:bodyPr wrap="none" rtlCol="0">
            <a:noAutofit/>
          </a:bodyPr>
          <a:lstStyle/>
          <a:p>
            <a:pPr algn="l"/>
            <a:r>
              <a:rPr lang="da-DK" sz="900">
                <a:latin typeface="Helvetica" pitchFamily="2" charset="0"/>
                <a:cs typeface="Arial"/>
              </a:rPr>
              <a:t>Vælg ”</a:t>
            </a:r>
            <a:r>
              <a:rPr lang="da-DK" sz="900" err="1">
                <a:latin typeface="Helvetica" pitchFamily="2" charset="0"/>
                <a:cs typeface="Arial"/>
              </a:rPr>
              <a:t>FilAflever</a:t>
            </a:r>
            <a:r>
              <a:rPr lang="da-DK" sz="900">
                <a:latin typeface="Helvetica" pitchFamily="2" charset="0"/>
                <a:cs typeface="Arial"/>
              </a:rPr>
              <a:t>” (benyt evt. </a:t>
            </a:r>
          </a:p>
          <a:p>
            <a:pPr algn="l"/>
            <a:r>
              <a:rPr lang="da-DK" sz="900">
                <a:latin typeface="Helvetica" pitchFamily="2" charset="0"/>
                <a:cs typeface="Arial"/>
              </a:rPr>
              <a:t>filtrering på navn for lettere at finde servicen).</a:t>
            </a:r>
          </a:p>
        </p:txBody>
      </p:sp>
    </p:spTree>
    <p:extLst>
      <p:ext uri="{BB962C8B-B14F-4D97-AF65-F5344CB8AC3E}">
        <p14:creationId xmlns:p14="http://schemas.microsoft.com/office/powerpoint/2010/main" val="330395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 grpId="0" animBg="1"/>
      <p:bldP spid="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Billede 8">
            <a:extLst>
              <a:ext uri="{FF2B5EF4-FFF2-40B4-BE49-F238E27FC236}">
                <a16:creationId xmlns:a16="http://schemas.microsoft.com/office/drawing/2014/main" id="{336E58CB-0374-6368-41A1-1C2CDB5486F0}"/>
              </a:ext>
            </a:extLst>
          </p:cNvPr>
          <p:cNvPicPr>
            <a:picLocks noChangeAspect="1"/>
          </p:cNvPicPr>
          <p:nvPr/>
        </p:nvPicPr>
        <p:blipFill>
          <a:blip r:embed="rId2"/>
          <a:stretch>
            <a:fillRect/>
          </a:stretch>
        </p:blipFill>
        <p:spPr>
          <a:xfrm>
            <a:off x="888810" y="1142794"/>
            <a:ext cx="7372729" cy="4000706"/>
          </a:xfrm>
          <a:prstGeom prst="rect">
            <a:avLst/>
          </a:prstGeom>
        </p:spPr>
      </p:pic>
      <p:sp>
        <p:nvSpPr>
          <p:cNvPr id="5" name="Rektangel 4">
            <a:extLst>
              <a:ext uri="{FF2B5EF4-FFF2-40B4-BE49-F238E27FC236}">
                <a16:creationId xmlns:a16="http://schemas.microsoft.com/office/drawing/2014/main" id="{AC94B4A3-431A-F5E4-4CBA-FC780E6D87C2}"/>
              </a:ext>
            </a:extLst>
          </p:cNvPr>
          <p:cNvSpPr/>
          <p:nvPr/>
        </p:nvSpPr>
        <p:spPr>
          <a:xfrm>
            <a:off x="6388100" y="1877160"/>
            <a:ext cx="2508250" cy="114036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a-DK" sz="1200" b="1">
              <a:latin typeface="Arial"/>
              <a:cs typeface="Arial"/>
            </a:endParaRPr>
          </a:p>
        </p:txBody>
      </p:sp>
      <p:sp>
        <p:nvSpPr>
          <p:cNvPr id="6" name="Titel 5">
            <a:extLst>
              <a:ext uri="{FF2B5EF4-FFF2-40B4-BE49-F238E27FC236}">
                <a16:creationId xmlns:a16="http://schemas.microsoft.com/office/drawing/2014/main" id="{D77D8362-D7E1-A4D3-54CD-C2033F05B6CA}"/>
              </a:ext>
            </a:extLst>
          </p:cNvPr>
          <p:cNvSpPr>
            <a:spLocks noGrp="1"/>
          </p:cNvSpPr>
          <p:nvPr>
            <p:ph type="title"/>
          </p:nvPr>
        </p:nvSpPr>
        <p:spPr/>
        <p:txBody>
          <a:bodyPr/>
          <a:lstStyle/>
          <a:p>
            <a:r>
              <a:rPr lang="da-DK"/>
              <a:t>Serviceaftale - </a:t>
            </a:r>
            <a:r>
              <a:rPr lang="da-DK" err="1"/>
              <a:t>FilAflever</a:t>
            </a:r>
            <a:endParaRPr lang="da-DK"/>
          </a:p>
        </p:txBody>
      </p:sp>
      <p:sp>
        <p:nvSpPr>
          <p:cNvPr id="8" name="Pladsholder til tekst 7">
            <a:extLst>
              <a:ext uri="{FF2B5EF4-FFF2-40B4-BE49-F238E27FC236}">
                <a16:creationId xmlns:a16="http://schemas.microsoft.com/office/drawing/2014/main" id="{DFACE842-74EB-34E9-BB92-6669BB129C49}"/>
              </a:ext>
            </a:extLst>
          </p:cNvPr>
          <p:cNvSpPr>
            <a:spLocks noGrp="1"/>
          </p:cNvSpPr>
          <p:nvPr>
            <p:ph type="body" sz="quarter" idx="11"/>
          </p:nvPr>
        </p:nvSpPr>
        <p:spPr/>
        <p:txBody>
          <a:bodyPr/>
          <a:lstStyle/>
          <a:p>
            <a:r>
              <a:rPr lang="da-DK"/>
              <a:t>selvbetjeningsløsning</a:t>
            </a:r>
          </a:p>
        </p:txBody>
      </p:sp>
      <p:sp>
        <p:nvSpPr>
          <p:cNvPr id="2" name="Rektangel 1">
            <a:extLst>
              <a:ext uri="{FF2B5EF4-FFF2-40B4-BE49-F238E27FC236}">
                <a16:creationId xmlns:a16="http://schemas.microsoft.com/office/drawing/2014/main" id="{CE634490-28C0-6C71-E906-5C3BFF4B787F}"/>
              </a:ext>
            </a:extLst>
          </p:cNvPr>
          <p:cNvSpPr/>
          <p:nvPr/>
        </p:nvSpPr>
        <p:spPr>
          <a:xfrm>
            <a:off x="5459729" y="2199640"/>
            <a:ext cx="793751" cy="349250"/>
          </a:xfrm>
          <a:prstGeom prst="rect">
            <a:avLst/>
          </a:prstGeom>
          <a:noFill/>
          <a:ln w="28575">
            <a:solidFill>
              <a:srgbClr val="FF0000"/>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a-DK" sz="1200" b="1">
              <a:latin typeface="Arial"/>
              <a:cs typeface="Arial"/>
            </a:endParaRPr>
          </a:p>
        </p:txBody>
      </p:sp>
      <p:sp>
        <p:nvSpPr>
          <p:cNvPr id="4" name="Tekstfelt 3">
            <a:extLst>
              <a:ext uri="{FF2B5EF4-FFF2-40B4-BE49-F238E27FC236}">
                <a16:creationId xmlns:a16="http://schemas.microsoft.com/office/drawing/2014/main" id="{2643ED65-85C8-16A9-943E-6D2335AD3D5A}"/>
              </a:ext>
            </a:extLst>
          </p:cNvPr>
          <p:cNvSpPr txBox="1"/>
          <p:nvPr/>
        </p:nvSpPr>
        <p:spPr>
          <a:xfrm>
            <a:off x="6324408" y="2270969"/>
            <a:ext cx="2635633" cy="352742"/>
          </a:xfrm>
          <a:prstGeom prst="rect">
            <a:avLst/>
          </a:prstGeom>
          <a:noFill/>
          <a:ln>
            <a:noFill/>
          </a:ln>
        </p:spPr>
        <p:txBody>
          <a:bodyPr wrap="none" rtlCol="0">
            <a:noAutofit/>
          </a:bodyPr>
          <a:lstStyle/>
          <a:p>
            <a:pPr algn="l"/>
            <a:r>
              <a:rPr lang="da-DK" sz="900" dirty="0">
                <a:latin typeface="Helvetica" pitchFamily="2" charset="0"/>
                <a:cs typeface="Arial"/>
              </a:rPr>
              <a:t>Vælg ”Tilføj rolle” og vælg muligheden ”</a:t>
            </a:r>
            <a:r>
              <a:rPr lang="da-DK" sz="900" dirty="0" err="1">
                <a:latin typeface="Helvetica" pitchFamily="2" charset="0"/>
                <a:cs typeface="Arial"/>
              </a:rPr>
              <a:t>AfleverFil</a:t>
            </a:r>
            <a:r>
              <a:rPr lang="da-DK" sz="900" dirty="0">
                <a:latin typeface="Helvetica" pitchFamily="2" charset="0"/>
                <a:cs typeface="Arial"/>
              </a:rPr>
              <a:t>”.</a:t>
            </a:r>
          </a:p>
        </p:txBody>
      </p:sp>
    </p:spTree>
    <p:extLst>
      <p:ext uri="{BB962C8B-B14F-4D97-AF65-F5344CB8AC3E}">
        <p14:creationId xmlns:p14="http://schemas.microsoft.com/office/powerpoint/2010/main" val="21799220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2" grpId="0" animBg="1"/>
      <p:bldP spid="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5446A2-FFDD-F6E7-68E3-D56075D5AA91}"/>
            </a:ext>
          </a:extLst>
        </p:cNvPr>
        <p:cNvGrpSpPr/>
        <p:nvPr/>
      </p:nvGrpSpPr>
      <p:grpSpPr>
        <a:xfrm>
          <a:off x="0" y="0"/>
          <a:ext cx="0" cy="0"/>
          <a:chOff x="0" y="0"/>
          <a:chExt cx="0" cy="0"/>
        </a:xfrm>
      </p:grpSpPr>
      <p:pic>
        <p:nvPicPr>
          <p:cNvPr id="17" name="Billede 16">
            <a:extLst>
              <a:ext uri="{FF2B5EF4-FFF2-40B4-BE49-F238E27FC236}">
                <a16:creationId xmlns:a16="http://schemas.microsoft.com/office/drawing/2014/main" id="{70D745EE-2499-C61A-5D43-C92CD6DA6339}"/>
              </a:ext>
            </a:extLst>
          </p:cNvPr>
          <p:cNvPicPr>
            <a:picLocks noChangeAspect="1"/>
          </p:cNvPicPr>
          <p:nvPr/>
        </p:nvPicPr>
        <p:blipFill>
          <a:blip r:embed="rId2"/>
          <a:stretch>
            <a:fillRect/>
          </a:stretch>
        </p:blipFill>
        <p:spPr>
          <a:xfrm>
            <a:off x="888810" y="1142794"/>
            <a:ext cx="7372729" cy="4000706"/>
          </a:xfrm>
          <a:prstGeom prst="rect">
            <a:avLst/>
          </a:prstGeom>
        </p:spPr>
      </p:pic>
      <p:sp>
        <p:nvSpPr>
          <p:cNvPr id="14" name="Rektangel 13">
            <a:extLst>
              <a:ext uri="{FF2B5EF4-FFF2-40B4-BE49-F238E27FC236}">
                <a16:creationId xmlns:a16="http://schemas.microsoft.com/office/drawing/2014/main" id="{1094C74F-E77A-9592-55FE-18945C1BB1E0}"/>
              </a:ext>
            </a:extLst>
          </p:cNvPr>
          <p:cNvSpPr/>
          <p:nvPr/>
        </p:nvSpPr>
        <p:spPr>
          <a:xfrm>
            <a:off x="6388100" y="1877160"/>
            <a:ext cx="2508250" cy="235194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a-DK" sz="1200" b="1">
              <a:latin typeface="Arial"/>
              <a:cs typeface="Arial"/>
            </a:endParaRPr>
          </a:p>
        </p:txBody>
      </p:sp>
      <p:sp>
        <p:nvSpPr>
          <p:cNvPr id="6" name="Titel 5">
            <a:extLst>
              <a:ext uri="{FF2B5EF4-FFF2-40B4-BE49-F238E27FC236}">
                <a16:creationId xmlns:a16="http://schemas.microsoft.com/office/drawing/2014/main" id="{69F1644F-AE69-3FE6-D585-3168473841CC}"/>
              </a:ext>
            </a:extLst>
          </p:cNvPr>
          <p:cNvSpPr>
            <a:spLocks noGrp="1"/>
          </p:cNvSpPr>
          <p:nvPr>
            <p:ph type="title"/>
          </p:nvPr>
        </p:nvSpPr>
        <p:spPr/>
        <p:txBody>
          <a:bodyPr/>
          <a:lstStyle/>
          <a:p>
            <a:r>
              <a:rPr lang="da-DK"/>
              <a:t>Serviceaftale - </a:t>
            </a:r>
            <a:r>
              <a:rPr lang="da-DK" err="1"/>
              <a:t>FilAflever</a:t>
            </a:r>
            <a:endParaRPr lang="da-DK"/>
          </a:p>
        </p:txBody>
      </p:sp>
      <p:sp>
        <p:nvSpPr>
          <p:cNvPr id="8" name="Pladsholder til tekst 7">
            <a:extLst>
              <a:ext uri="{FF2B5EF4-FFF2-40B4-BE49-F238E27FC236}">
                <a16:creationId xmlns:a16="http://schemas.microsoft.com/office/drawing/2014/main" id="{2219B791-4775-E197-CE4D-6B652E02C3E5}"/>
              </a:ext>
            </a:extLst>
          </p:cNvPr>
          <p:cNvSpPr>
            <a:spLocks noGrp="1"/>
          </p:cNvSpPr>
          <p:nvPr>
            <p:ph type="body" sz="quarter" idx="11"/>
          </p:nvPr>
        </p:nvSpPr>
        <p:spPr/>
        <p:txBody>
          <a:bodyPr/>
          <a:lstStyle/>
          <a:p>
            <a:r>
              <a:rPr lang="da-DK"/>
              <a:t>selvbetjeningsløsning</a:t>
            </a:r>
          </a:p>
        </p:txBody>
      </p:sp>
      <p:sp>
        <p:nvSpPr>
          <p:cNvPr id="5" name="Rektangel 4">
            <a:extLst>
              <a:ext uri="{FF2B5EF4-FFF2-40B4-BE49-F238E27FC236}">
                <a16:creationId xmlns:a16="http://schemas.microsoft.com/office/drawing/2014/main" id="{CB32AC01-938C-2813-7023-36F6D926234D}"/>
              </a:ext>
            </a:extLst>
          </p:cNvPr>
          <p:cNvSpPr/>
          <p:nvPr/>
        </p:nvSpPr>
        <p:spPr>
          <a:xfrm>
            <a:off x="2495550" y="2984500"/>
            <a:ext cx="3238500" cy="228600"/>
          </a:xfrm>
          <a:prstGeom prst="rect">
            <a:avLst/>
          </a:prstGeom>
          <a:noFill/>
          <a:ln w="28575">
            <a:solidFill>
              <a:srgbClr val="FF0000"/>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a-DK" sz="1200" b="1">
              <a:latin typeface="Arial"/>
              <a:cs typeface="Arial"/>
            </a:endParaRPr>
          </a:p>
        </p:txBody>
      </p:sp>
      <p:sp>
        <p:nvSpPr>
          <p:cNvPr id="7" name="Tekstfelt 6">
            <a:extLst>
              <a:ext uri="{FF2B5EF4-FFF2-40B4-BE49-F238E27FC236}">
                <a16:creationId xmlns:a16="http://schemas.microsoft.com/office/drawing/2014/main" id="{94A4BE17-F59D-BDC2-5418-BDF22664F938}"/>
              </a:ext>
            </a:extLst>
          </p:cNvPr>
          <p:cNvSpPr txBox="1"/>
          <p:nvPr/>
        </p:nvSpPr>
        <p:spPr>
          <a:xfrm>
            <a:off x="5734050" y="2970190"/>
            <a:ext cx="3238500" cy="279487"/>
          </a:xfrm>
          <a:prstGeom prst="rect">
            <a:avLst/>
          </a:prstGeom>
          <a:noFill/>
          <a:ln>
            <a:noFill/>
          </a:ln>
        </p:spPr>
        <p:txBody>
          <a:bodyPr wrap="none" rtlCol="0">
            <a:noAutofit/>
          </a:bodyPr>
          <a:lstStyle/>
          <a:p>
            <a:pPr algn="l"/>
            <a:r>
              <a:rPr lang="da-DK" sz="900">
                <a:latin typeface="Helvetica" pitchFamily="2" charset="0"/>
                <a:cs typeface="Arial"/>
              </a:rPr>
              <a:t>Vælg relevant </a:t>
            </a:r>
            <a:r>
              <a:rPr lang="da-DK" sz="900" err="1">
                <a:latin typeface="Helvetica" pitchFamily="2" charset="0"/>
                <a:cs typeface="Arial"/>
              </a:rPr>
              <a:t>InfRef</a:t>
            </a:r>
            <a:r>
              <a:rPr lang="da-DK" sz="900">
                <a:latin typeface="Helvetica" pitchFamily="2" charset="0"/>
                <a:cs typeface="Arial"/>
              </a:rPr>
              <a:t> fra listen.</a:t>
            </a:r>
          </a:p>
        </p:txBody>
      </p:sp>
      <p:sp>
        <p:nvSpPr>
          <p:cNvPr id="11" name="Tekstfelt 10">
            <a:extLst>
              <a:ext uri="{FF2B5EF4-FFF2-40B4-BE49-F238E27FC236}">
                <a16:creationId xmlns:a16="http://schemas.microsoft.com/office/drawing/2014/main" id="{F38280E2-451A-7E2E-DBDC-8A23C5B7257C}"/>
              </a:ext>
            </a:extLst>
          </p:cNvPr>
          <p:cNvSpPr txBox="1"/>
          <p:nvPr/>
        </p:nvSpPr>
        <p:spPr>
          <a:xfrm>
            <a:off x="5734050" y="3226405"/>
            <a:ext cx="3238500" cy="416081"/>
          </a:xfrm>
          <a:prstGeom prst="rect">
            <a:avLst/>
          </a:prstGeom>
          <a:noFill/>
          <a:ln>
            <a:noFill/>
          </a:ln>
        </p:spPr>
        <p:txBody>
          <a:bodyPr wrap="none" rtlCol="0">
            <a:noAutofit/>
          </a:bodyPr>
          <a:lstStyle/>
          <a:p>
            <a:pPr algn="l"/>
            <a:r>
              <a:rPr lang="da-DK" sz="900">
                <a:latin typeface="Helvetica" pitchFamily="2" charset="0"/>
                <a:cs typeface="Arial"/>
              </a:rPr>
              <a:t>Vælg den myndighed, som data overføres til – for SF1415</a:t>
            </a:r>
          </a:p>
          <a:p>
            <a:pPr algn="l"/>
            <a:r>
              <a:rPr lang="da-DK" sz="900">
                <a:latin typeface="Helvetica" pitchFamily="2" charset="0"/>
                <a:cs typeface="Arial"/>
              </a:rPr>
              <a:t>den samme kommune, som serviceaftalen indgås med.</a:t>
            </a:r>
          </a:p>
        </p:txBody>
      </p:sp>
      <p:sp>
        <p:nvSpPr>
          <p:cNvPr id="13" name="Tekstfelt 12">
            <a:extLst>
              <a:ext uri="{FF2B5EF4-FFF2-40B4-BE49-F238E27FC236}">
                <a16:creationId xmlns:a16="http://schemas.microsoft.com/office/drawing/2014/main" id="{CA98EBB5-AFDC-57A8-C980-9F90FF506F9E}"/>
              </a:ext>
            </a:extLst>
          </p:cNvPr>
          <p:cNvSpPr txBox="1"/>
          <p:nvPr/>
        </p:nvSpPr>
        <p:spPr>
          <a:xfrm>
            <a:off x="5746750" y="3639175"/>
            <a:ext cx="3238500" cy="332638"/>
          </a:xfrm>
          <a:prstGeom prst="rect">
            <a:avLst/>
          </a:prstGeom>
          <a:noFill/>
          <a:ln>
            <a:noFill/>
          </a:ln>
        </p:spPr>
        <p:txBody>
          <a:bodyPr wrap="none" rtlCol="0">
            <a:noAutofit/>
          </a:bodyPr>
          <a:lstStyle/>
          <a:p>
            <a:pPr algn="l"/>
            <a:r>
              <a:rPr lang="da-DK" sz="900" dirty="0">
                <a:latin typeface="Helvetica" pitchFamily="2" charset="0"/>
                <a:cs typeface="Arial"/>
              </a:rPr>
              <a:t>Vælg muligheden ”Vælg alle”.</a:t>
            </a:r>
          </a:p>
        </p:txBody>
      </p:sp>
      <p:sp>
        <p:nvSpPr>
          <p:cNvPr id="3" name="Tekstfelt 2">
            <a:extLst>
              <a:ext uri="{FF2B5EF4-FFF2-40B4-BE49-F238E27FC236}">
                <a16:creationId xmlns:a16="http://schemas.microsoft.com/office/drawing/2014/main" id="{68AF4198-5B6A-746D-9BEB-0DEE3A5D9159}"/>
              </a:ext>
            </a:extLst>
          </p:cNvPr>
          <p:cNvSpPr txBox="1"/>
          <p:nvPr/>
        </p:nvSpPr>
        <p:spPr>
          <a:xfrm>
            <a:off x="5746750" y="4496767"/>
            <a:ext cx="3397250" cy="332638"/>
          </a:xfrm>
          <a:prstGeom prst="rect">
            <a:avLst/>
          </a:prstGeom>
          <a:noFill/>
          <a:ln>
            <a:noFill/>
          </a:ln>
        </p:spPr>
        <p:txBody>
          <a:bodyPr wrap="none" rtlCol="0">
            <a:noAutofit/>
          </a:bodyPr>
          <a:lstStyle/>
          <a:p>
            <a:pPr algn="l"/>
            <a:r>
              <a:rPr lang="da-DK" sz="900" b="1" dirty="0">
                <a:latin typeface="Helvetica" pitchFamily="2" charset="0"/>
                <a:cs typeface="Arial"/>
              </a:rPr>
              <a:t>TIP</a:t>
            </a:r>
            <a:r>
              <a:rPr lang="da-DK" sz="900" dirty="0">
                <a:latin typeface="Helvetica" pitchFamily="2" charset="0"/>
                <a:cs typeface="Arial"/>
              </a:rPr>
              <a:t>: Se evt. afsnittet ”Multiple roller i Serviceaftale”, der </a:t>
            </a:r>
          </a:p>
          <a:p>
            <a:pPr algn="l"/>
            <a:r>
              <a:rPr lang="da-DK" sz="900" dirty="0">
                <a:latin typeface="Helvetica" pitchFamily="2" charset="0"/>
                <a:cs typeface="Arial"/>
              </a:rPr>
              <a:t>beskriver, hvordan en serviceaftale kan omfatte flere </a:t>
            </a:r>
            <a:r>
              <a:rPr lang="da-DK" sz="900" dirty="0" err="1">
                <a:latin typeface="Helvetica" pitchFamily="2" charset="0"/>
                <a:cs typeface="Arial"/>
              </a:rPr>
              <a:t>InfRefs</a:t>
            </a:r>
            <a:r>
              <a:rPr lang="da-DK" sz="900" dirty="0">
                <a:latin typeface="Helvetica" pitchFamily="2" charset="0"/>
                <a:cs typeface="Arial"/>
              </a:rPr>
              <a:t>.</a:t>
            </a:r>
          </a:p>
        </p:txBody>
      </p:sp>
      <p:sp>
        <p:nvSpPr>
          <p:cNvPr id="18" name="Rektangel 17">
            <a:extLst>
              <a:ext uri="{FF2B5EF4-FFF2-40B4-BE49-F238E27FC236}">
                <a16:creationId xmlns:a16="http://schemas.microsoft.com/office/drawing/2014/main" id="{432509EA-9E7F-03EA-B459-661010181D72}"/>
              </a:ext>
            </a:extLst>
          </p:cNvPr>
          <p:cNvSpPr/>
          <p:nvPr/>
        </p:nvSpPr>
        <p:spPr>
          <a:xfrm>
            <a:off x="2876536" y="4847237"/>
            <a:ext cx="2787664" cy="295274"/>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a-DK" sz="1200" b="1" dirty="0">
              <a:latin typeface="Arial"/>
              <a:cs typeface="Arial"/>
            </a:endParaRPr>
          </a:p>
        </p:txBody>
      </p:sp>
      <p:pic>
        <p:nvPicPr>
          <p:cNvPr id="16" name="Billede 15">
            <a:extLst>
              <a:ext uri="{FF2B5EF4-FFF2-40B4-BE49-F238E27FC236}">
                <a16:creationId xmlns:a16="http://schemas.microsoft.com/office/drawing/2014/main" id="{59F25688-943E-45DD-01DB-26B0378A2624}"/>
              </a:ext>
            </a:extLst>
          </p:cNvPr>
          <p:cNvPicPr>
            <a:picLocks noChangeAspect="1"/>
          </p:cNvPicPr>
          <p:nvPr/>
        </p:nvPicPr>
        <p:blipFill>
          <a:blip r:embed="rId3"/>
          <a:stretch>
            <a:fillRect/>
          </a:stretch>
        </p:blipFill>
        <p:spPr>
          <a:xfrm>
            <a:off x="2876536" y="3522713"/>
            <a:ext cx="2787664" cy="1326905"/>
          </a:xfrm>
          <a:prstGeom prst="rect">
            <a:avLst/>
          </a:prstGeom>
        </p:spPr>
      </p:pic>
      <p:sp>
        <p:nvSpPr>
          <p:cNvPr id="10" name="Rektangel 9">
            <a:extLst>
              <a:ext uri="{FF2B5EF4-FFF2-40B4-BE49-F238E27FC236}">
                <a16:creationId xmlns:a16="http://schemas.microsoft.com/office/drawing/2014/main" id="{7291327B-D193-BEAD-05C2-B621DA8B995F}"/>
              </a:ext>
            </a:extLst>
          </p:cNvPr>
          <p:cNvSpPr/>
          <p:nvPr/>
        </p:nvSpPr>
        <p:spPr>
          <a:xfrm>
            <a:off x="2495550" y="3308350"/>
            <a:ext cx="3238500" cy="228600"/>
          </a:xfrm>
          <a:prstGeom prst="rect">
            <a:avLst/>
          </a:prstGeom>
          <a:noFill/>
          <a:ln w="28575">
            <a:solidFill>
              <a:srgbClr val="FF0000"/>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a-DK" sz="1200" b="1">
              <a:latin typeface="Arial"/>
              <a:cs typeface="Arial"/>
            </a:endParaRPr>
          </a:p>
        </p:txBody>
      </p:sp>
      <p:sp>
        <p:nvSpPr>
          <p:cNvPr id="12" name="Rektangel 11">
            <a:extLst>
              <a:ext uri="{FF2B5EF4-FFF2-40B4-BE49-F238E27FC236}">
                <a16:creationId xmlns:a16="http://schemas.microsoft.com/office/drawing/2014/main" id="{5AF23769-CBF1-F5E2-2370-B99043D125E3}"/>
              </a:ext>
            </a:extLst>
          </p:cNvPr>
          <p:cNvSpPr/>
          <p:nvPr/>
        </p:nvSpPr>
        <p:spPr>
          <a:xfrm>
            <a:off x="2495550" y="3638549"/>
            <a:ext cx="3238500" cy="1490662"/>
          </a:xfrm>
          <a:prstGeom prst="rect">
            <a:avLst/>
          </a:prstGeom>
          <a:noFill/>
          <a:ln w="28575">
            <a:solidFill>
              <a:srgbClr val="FF0000"/>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a-DK" sz="1200" b="1">
              <a:latin typeface="Arial"/>
              <a:cs typeface="Arial"/>
            </a:endParaRPr>
          </a:p>
        </p:txBody>
      </p:sp>
      <p:sp>
        <p:nvSpPr>
          <p:cNvPr id="19" name="Rektangel 18">
            <a:extLst>
              <a:ext uri="{FF2B5EF4-FFF2-40B4-BE49-F238E27FC236}">
                <a16:creationId xmlns:a16="http://schemas.microsoft.com/office/drawing/2014/main" id="{9B9BAD7E-B8A3-8AEB-1E79-A98FC81C8272}"/>
              </a:ext>
            </a:extLst>
          </p:cNvPr>
          <p:cNvSpPr/>
          <p:nvPr/>
        </p:nvSpPr>
        <p:spPr>
          <a:xfrm>
            <a:off x="2867011" y="3670325"/>
            <a:ext cx="339739" cy="17467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a-DK" sz="1200" b="1" dirty="0">
              <a:latin typeface="Arial"/>
              <a:cs typeface="Arial"/>
            </a:endParaRPr>
          </a:p>
        </p:txBody>
      </p:sp>
    </p:spTree>
    <p:extLst>
      <p:ext uri="{BB962C8B-B14F-4D97-AF65-F5344CB8AC3E}">
        <p14:creationId xmlns:p14="http://schemas.microsoft.com/office/powerpoint/2010/main" val="11417530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par>
                                <p:cTn id="19" presetID="1" presetClass="exit" presetSubtype="0" fill="hold" grpId="0" nodeType="withEffect">
                                  <p:stCondLst>
                                    <p:cond delay="0"/>
                                  </p:stCondLst>
                                  <p:childTnLst>
                                    <p:set>
                                      <p:cBhvr>
                                        <p:cTn id="20" dur="1" fill="hold">
                                          <p:stCondLst>
                                            <p:cond delay="0"/>
                                          </p:stCondLst>
                                        </p:cTn>
                                        <p:tgtEl>
                                          <p:spTgt spid="19"/>
                                        </p:tgtEl>
                                        <p:attrNameLst>
                                          <p:attrName>style.visibility</p:attrName>
                                        </p:attrNameLst>
                                      </p:cBhvr>
                                      <p:to>
                                        <p:strVal val="hidden"/>
                                      </p:to>
                                    </p:set>
                                  </p:childTnLst>
                                </p:cTn>
                              </p:par>
                              <p:par>
                                <p:cTn id="21" presetID="1" presetClass="entr" presetSubtype="0"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p:bldP spid="11" grpId="0"/>
      <p:bldP spid="13" grpId="0"/>
      <p:bldP spid="3" grpId="0"/>
      <p:bldP spid="10" grpId="0" animBg="1"/>
      <p:bldP spid="12" grpId="0" animBg="1"/>
      <p:bldP spid="19"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Billede 11">
            <a:extLst>
              <a:ext uri="{FF2B5EF4-FFF2-40B4-BE49-F238E27FC236}">
                <a16:creationId xmlns:a16="http://schemas.microsoft.com/office/drawing/2014/main" id="{92C21F3B-7D6A-EAFC-06D1-34160E898425}"/>
              </a:ext>
            </a:extLst>
          </p:cNvPr>
          <p:cNvPicPr>
            <a:picLocks noChangeAspect="1"/>
          </p:cNvPicPr>
          <p:nvPr/>
        </p:nvPicPr>
        <p:blipFill>
          <a:blip r:embed="rId2"/>
          <a:stretch>
            <a:fillRect/>
          </a:stretch>
        </p:blipFill>
        <p:spPr>
          <a:xfrm>
            <a:off x="889112" y="1142794"/>
            <a:ext cx="7372729" cy="4000706"/>
          </a:xfrm>
          <a:prstGeom prst="rect">
            <a:avLst/>
          </a:prstGeom>
        </p:spPr>
      </p:pic>
      <p:sp>
        <p:nvSpPr>
          <p:cNvPr id="6" name="Titel 5">
            <a:extLst>
              <a:ext uri="{FF2B5EF4-FFF2-40B4-BE49-F238E27FC236}">
                <a16:creationId xmlns:a16="http://schemas.microsoft.com/office/drawing/2014/main" id="{D77D8362-D7E1-A4D3-54CD-C2033F05B6CA}"/>
              </a:ext>
            </a:extLst>
          </p:cNvPr>
          <p:cNvSpPr>
            <a:spLocks noGrp="1"/>
          </p:cNvSpPr>
          <p:nvPr>
            <p:ph type="title"/>
          </p:nvPr>
        </p:nvSpPr>
        <p:spPr/>
        <p:txBody>
          <a:bodyPr/>
          <a:lstStyle/>
          <a:p>
            <a:r>
              <a:rPr lang="da-DK"/>
              <a:t>Serviceaftale - </a:t>
            </a:r>
            <a:r>
              <a:rPr lang="da-DK" err="1"/>
              <a:t>FilAflever</a:t>
            </a:r>
            <a:endParaRPr lang="da-DK"/>
          </a:p>
        </p:txBody>
      </p:sp>
      <p:sp>
        <p:nvSpPr>
          <p:cNvPr id="8" name="Pladsholder til tekst 7">
            <a:extLst>
              <a:ext uri="{FF2B5EF4-FFF2-40B4-BE49-F238E27FC236}">
                <a16:creationId xmlns:a16="http://schemas.microsoft.com/office/drawing/2014/main" id="{DFACE842-74EB-34E9-BB92-6669BB129C49}"/>
              </a:ext>
            </a:extLst>
          </p:cNvPr>
          <p:cNvSpPr>
            <a:spLocks noGrp="1"/>
          </p:cNvSpPr>
          <p:nvPr>
            <p:ph type="body" sz="quarter" idx="11"/>
          </p:nvPr>
        </p:nvSpPr>
        <p:spPr/>
        <p:txBody>
          <a:bodyPr/>
          <a:lstStyle/>
          <a:p>
            <a:r>
              <a:rPr lang="da-DK"/>
              <a:t>selvbetjeningsløsning</a:t>
            </a:r>
          </a:p>
        </p:txBody>
      </p:sp>
      <p:sp>
        <p:nvSpPr>
          <p:cNvPr id="2" name="Rektangel 1">
            <a:extLst>
              <a:ext uri="{FF2B5EF4-FFF2-40B4-BE49-F238E27FC236}">
                <a16:creationId xmlns:a16="http://schemas.microsoft.com/office/drawing/2014/main" id="{5E1FC57A-AB21-E4FB-E92F-A6BE11DA4FCA}"/>
              </a:ext>
            </a:extLst>
          </p:cNvPr>
          <p:cNvSpPr/>
          <p:nvPr/>
        </p:nvSpPr>
        <p:spPr>
          <a:xfrm>
            <a:off x="888810" y="4613276"/>
            <a:ext cx="1197567" cy="228600"/>
          </a:xfrm>
          <a:prstGeom prst="rect">
            <a:avLst/>
          </a:prstGeom>
          <a:noFill/>
          <a:ln w="28575">
            <a:solidFill>
              <a:srgbClr val="FF0000"/>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a-DK" sz="1200" b="1">
              <a:latin typeface="Arial"/>
              <a:cs typeface="Arial"/>
            </a:endParaRPr>
          </a:p>
        </p:txBody>
      </p:sp>
      <p:sp>
        <p:nvSpPr>
          <p:cNvPr id="4" name="Tekstfelt 3">
            <a:extLst>
              <a:ext uri="{FF2B5EF4-FFF2-40B4-BE49-F238E27FC236}">
                <a16:creationId xmlns:a16="http://schemas.microsoft.com/office/drawing/2014/main" id="{0A03F19D-6395-FACA-0F0B-D490B968EF1D}"/>
              </a:ext>
            </a:extLst>
          </p:cNvPr>
          <p:cNvSpPr txBox="1"/>
          <p:nvPr/>
        </p:nvSpPr>
        <p:spPr>
          <a:xfrm>
            <a:off x="2103840" y="4587875"/>
            <a:ext cx="663631" cy="279487"/>
          </a:xfrm>
          <a:prstGeom prst="rect">
            <a:avLst/>
          </a:prstGeom>
          <a:noFill/>
          <a:ln>
            <a:noFill/>
          </a:ln>
        </p:spPr>
        <p:txBody>
          <a:bodyPr wrap="none" rtlCol="0">
            <a:noAutofit/>
          </a:bodyPr>
          <a:lstStyle/>
          <a:p>
            <a:pPr algn="l"/>
            <a:r>
              <a:rPr lang="da-DK" sz="900">
                <a:latin typeface="Helvetica" pitchFamily="2" charset="0"/>
                <a:cs typeface="Arial"/>
              </a:rPr>
              <a:t>Accepter</a:t>
            </a:r>
          </a:p>
        </p:txBody>
      </p:sp>
      <p:sp>
        <p:nvSpPr>
          <p:cNvPr id="5" name="Rektangel 4">
            <a:extLst>
              <a:ext uri="{FF2B5EF4-FFF2-40B4-BE49-F238E27FC236}">
                <a16:creationId xmlns:a16="http://schemas.microsoft.com/office/drawing/2014/main" id="{38353893-5C2A-EE80-3060-83B2E63BE68A}"/>
              </a:ext>
            </a:extLst>
          </p:cNvPr>
          <p:cNvSpPr/>
          <p:nvPr/>
        </p:nvSpPr>
        <p:spPr>
          <a:xfrm>
            <a:off x="6905628" y="4914900"/>
            <a:ext cx="1318004" cy="228600"/>
          </a:xfrm>
          <a:prstGeom prst="rect">
            <a:avLst/>
          </a:prstGeom>
          <a:noFill/>
          <a:ln w="28575">
            <a:solidFill>
              <a:srgbClr val="FF0000"/>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a-DK" sz="1200" b="1">
              <a:latin typeface="Arial"/>
              <a:cs typeface="Arial"/>
            </a:endParaRPr>
          </a:p>
        </p:txBody>
      </p:sp>
      <p:sp>
        <p:nvSpPr>
          <p:cNvPr id="7" name="Tekstfelt 6">
            <a:extLst>
              <a:ext uri="{FF2B5EF4-FFF2-40B4-BE49-F238E27FC236}">
                <a16:creationId xmlns:a16="http://schemas.microsoft.com/office/drawing/2014/main" id="{CD7D0339-BE5C-6594-7F38-152A3E04D8B0}"/>
              </a:ext>
            </a:extLst>
          </p:cNvPr>
          <p:cNvSpPr txBox="1"/>
          <p:nvPr/>
        </p:nvSpPr>
        <p:spPr>
          <a:xfrm>
            <a:off x="6730586" y="4438563"/>
            <a:ext cx="1620458" cy="279487"/>
          </a:xfrm>
          <a:prstGeom prst="rect">
            <a:avLst/>
          </a:prstGeom>
          <a:noFill/>
          <a:ln>
            <a:noFill/>
          </a:ln>
        </p:spPr>
        <p:txBody>
          <a:bodyPr wrap="none" rtlCol="0">
            <a:noAutofit/>
          </a:bodyPr>
          <a:lstStyle/>
          <a:p>
            <a:pPr algn="l"/>
            <a:r>
              <a:rPr lang="da-DK" sz="900">
                <a:latin typeface="Helvetica" pitchFamily="2" charset="0"/>
                <a:cs typeface="Arial"/>
              </a:rPr>
              <a:t>Send anmodning og afvent </a:t>
            </a:r>
          </a:p>
          <a:p>
            <a:pPr algn="l"/>
            <a:r>
              <a:rPr lang="da-DK" sz="900">
                <a:latin typeface="Helvetica" pitchFamily="2" charset="0"/>
                <a:cs typeface="Arial"/>
              </a:rPr>
              <a:t>kommunes godkendelse.</a:t>
            </a:r>
          </a:p>
        </p:txBody>
      </p:sp>
    </p:spTree>
    <p:extLst>
      <p:ext uri="{BB962C8B-B14F-4D97-AF65-F5344CB8AC3E}">
        <p14:creationId xmlns:p14="http://schemas.microsoft.com/office/powerpoint/2010/main" val="24518105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5" grpId="0" animBg="1"/>
      <p:bldP spid="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a:extLst>
              <a:ext uri="{FF2B5EF4-FFF2-40B4-BE49-F238E27FC236}">
                <a16:creationId xmlns:a16="http://schemas.microsoft.com/office/drawing/2014/main" id="{D77D8362-D7E1-A4D3-54CD-C2033F05B6CA}"/>
              </a:ext>
            </a:extLst>
          </p:cNvPr>
          <p:cNvSpPr>
            <a:spLocks noGrp="1"/>
          </p:cNvSpPr>
          <p:nvPr>
            <p:ph type="title"/>
          </p:nvPr>
        </p:nvSpPr>
        <p:spPr/>
        <p:txBody>
          <a:bodyPr/>
          <a:lstStyle/>
          <a:p>
            <a:r>
              <a:rPr lang="da-DK"/>
              <a:t>Næste trin</a:t>
            </a:r>
          </a:p>
        </p:txBody>
      </p:sp>
      <p:sp>
        <p:nvSpPr>
          <p:cNvPr id="2" name="Pladsholder til tekst 1">
            <a:extLst>
              <a:ext uri="{FF2B5EF4-FFF2-40B4-BE49-F238E27FC236}">
                <a16:creationId xmlns:a16="http://schemas.microsoft.com/office/drawing/2014/main" id="{223CF1D0-1F71-EDE8-48C9-3FF05D2A1D37}"/>
              </a:ext>
            </a:extLst>
          </p:cNvPr>
          <p:cNvSpPr>
            <a:spLocks noGrp="1"/>
          </p:cNvSpPr>
          <p:nvPr>
            <p:ph type="body" sz="quarter" idx="10"/>
          </p:nvPr>
        </p:nvSpPr>
        <p:spPr>
          <a:xfrm>
            <a:off x="468313" y="1419225"/>
            <a:ext cx="3959671" cy="3168650"/>
          </a:xfrm>
        </p:spPr>
        <p:txBody>
          <a:bodyPr/>
          <a:lstStyle/>
          <a:p>
            <a:r>
              <a:rPr lang="en-US" err="1"/>
              <a:t>Når</a:t>
            </a:r>
            <a:r>
              <a:rPr lang="en-US"/>
              <a:t> </a:t>
            </a:r>
            <a:r>
              <a:rPr lang="en-US" err="1"/>
              <a:t>serviceaftale-anmodningen</a:t>
            </a:r>
            <a:r>
              <a:rPr lang="en-US"/>
              <a:t> er </a:t>
            </a:r>
            <a:r>
              <a:rPr lang="en-US" err="1"/>
              <a:t>sendt</a:t>
            </a:r>
            <a:r>
              <a:rPr lang="en-US"/>
              <a:t> </a:t>
            </a:r>
            <a:r>
              <a:rPr lang="en-US" err="1"/>
              <a:t>til</a:t>
            </a:r>
            <a:r>
              <a:rPr lang="en-US"/>
              <a:t> </a:t>
            </a:r>
            <a:r>
              <a:rPr lang="en-US" err="1"/>
              <a:t>godkendelse</a:t>
            </a:r>
            <a:r>
              <a:rPr lang="en-US"/>
              <a:t> hos </a:t>
            </a:r>
            <a:r>
              <a:rPr lang="en-US" err="1"/>
              <a:t>kommunen</a:t>
            </a:r>
            <a:r>
              <a:rPr lang="en-US"/>
              <a:t>, ligger det </a:t>
            </a:r>
            <a:r>
              <a:rPr lang="en-US" err="1"/>
              <a:t>videre</a:t>
            </a:r>
            <a:r>
              <a:rPr lang="en-US"/>
              <a:t> </a:t>
            </a:r>
            <a:r>
              <a:rPr lang="en-US" err="1"/>
              <a:t>arbejde</a:t>
            </a:r>
            <a:r>
              <a:rPr lang="en-US"/>
              <a:t> hos </a:t>
            </a:r>
            <a:r>
              <a:rPr lang="en-US" err="1"/>
              <a:t>denne</a:t>
            </a:r>
            <a:r>
              <a:rPr lang="en-US"/>
              <a:t>. Dette </a:t>
            </a:r>
            <a:r>
              <a:rPr lang="en-US" err="1"/>
              <a:t>arbejde</a:t>
            </a:r>
            <a:r>
              <a:rPr lang="en-US"/>
              <a:t> </a:t>
            </a:r>
            <a:r>
              <a:rPr lang="en-US" err="1"/>
              <a:t>beskrives</a:t>
            </a:r>
            <a:r>
              <a:rPr lang="en-US"/>
              <a:t> </a:t>
            </a:r>
            <a:r>
              <a:rPr lang="en-US" err="1"/>
              <a:t>i</a:t>
            </a:r>
            <a:r>
              <a:rPr lang="en-US"/>
              <a:t> </a:t>
            </a:r>
            <a:r>
              <a:rPr lang="en-US" err="1"/>
              <a:t>sektionen</a:t>
            </a:r>
            <a:r>
              <a:rPr lang="en-US"/>
              <a:t> </a:t>
            </a:r>
            <a:r>
              <a:rPr lang="en-US" err="1"/>
              <a:t>vedrørende</a:t>
            </a:r>
            <a:r>
              <a:rPr lang="en-US"/>
              <a:t> </a:t>
            </a:r>
            <a:r>
              <a:rPr lang="en-US" err="1"/>
              <a:t>aktivering</a:t>
            </a:r>
            <a:r>
              <a:rPr lang="en-US"/>
              <a:t> </a:t>
            </a:r>
            <a:r>
              <a:rPr lang="en-US" err="1"/>
              <a:t>af</a:t>
            </a:r>
            <a:r>
              <a:rPr lang="en-US"/>
              <a:t> fil-</a:t>
            </a:r>
            <a:r>
              <a:rPr lang="en-US" err="1"/>
              <a:t>rute</a:t>
            </a:r>
            <a:r>
              <a:rPr lang="en-US"/>
              <a:t>, men </a:t>
            </a:r>
            <a:r>
              <a:rPr lang="en-US" err="1"/>
              <a:t>overordnet</a:t>
            </a:r>
            <a:r>
              <a:rPr lang="en-US"/>
              <a:t> </a:t>
            </a:r>
            <a:r>
              <a:rPr lang="en-US" err="1"/>
              <a:t>sker</a:t>
            </a:r>
            <a:r>
              <a:rPr lang="en-US"/>
              <a:t> </a:t>
            </a:r>
            <a:r>
              <a:rPr lang="en-US" err="1"/>
              <a:t>følgende</a:t>
            </a:r>
            <a:r>
              <a:rPr lang="en-US"/>
              <a:t>:</a:t>
            </a:r>
          </a:p>
          <a:p>
            <a:pPr marL="171450" indent="-171450">
              <a:buFont typeface="Arial" panose="020B0604020202020204" pitchFamily="34" charset="0"/>
              <a:buChar char="•"/>
            </a:pPr>
            <a:r>
              <a:rPr lang="en-US" err="1"/>
              <a:t>Når</a:t>
            </a:r>
            <a:r>
              <a:rPr lang="en-US"/>
              <a:t> </a:t>
            </a:r>
            <a:r>
              <a:rPr lang="en-US" err="1"/>
              <a:t>kommunen</a:t>
            </a:r>
            <a:r>
              <a:rPr lang="en-US"/>
              <a:t> </a:t>
            </a:r>
            <a:r>
              <a:rPr lang="en-US" err="1"/>
              <a:t>har</a:t>
            </a:r>
            <a:r>
              <a:rPr lang="en-US"/>
              <a:t> </a:t>
            </a:r>
            <a:r>
              <a:rPr lang="en-US" err="1"/>
              <a:t>godkendt</a:t>
            </a:r>
            <a:r>
              <a:rPr lang="en-US"/>
              <a:t> </a:t>
            </a:r>
            <a:r>
              <a:rPr lang="en-US" err="1"/>
              <a:t>serviceaftalen</a:t>
            </a:r>
            <a:r>
              <a:rPr lang="en-US"/>
              <a:t>, </a:t>
            </a:r>
            <a:r>
              <a:rPr lang="en-US" err="1"/>
              <a:t>vil</a:t>
            </a:r>
            <a:r>
              <a:rPr lang="en-US"/>
              <a:t> </a:t>
            </a:r>
            <a:r>
              <a:rPr lang="en-US" err="1"/>
              <a:t>en</a:t>
            </a:r>
            <a:r>
              <a:rPr lang="en-US"/>
              <a:t> kopi </a:t>
            </a:r>
            <a:r>
              <a:rPr lang="en-US" err="1"/>
              <a:t>af</a:t>
            </a:r>
            <a:r>
              <a:rPr lang="en-US"/>
              <a:t> </a:t>
            </a:r>
            <a:r>
              <a:rPr lang="en-US" err="1"/>
              <a:t>denne</a:t>
            </a:r>
            <a:r>
              <a:rPr lang="en-US"/>
              <a:t> </a:t>
            </a:r>
            <a:r>
              <a:rPr lang="en-US" err="1"/>
              <a:t>blive</a:t>
            </a:r>
            <a:r>
              <a:rPr lang="en-US"/>
              <a:t> </a:t>
            </a:r>
            <a:r>
              <a:rPr lang="en-US" err="1"/>
              <a:t>sendt</a:t>
            </a:r>
            <a:r>
              <a:rPr lang="en-US"/>
              <a:t> </a:t>
            </a:r>
            <a:r>
              <a:rPr lang="en-US" err="1"/>
              <a:t>til</a:t>
            </a:r>
            <a:r>
              <a:rPr lang="en-US"/>
              <a:t> </a:t>
            </a:r>
            <a:r>
              <a:rPr lang="en-US" err="1"/>
              <a:t>Serviceplatformen</a:t>
            </a:r>
            <a:r>
              <a:rPr lang="en-US"/>
              <a:t>/</a:t>
            </a:r>
            <a:r>
              <a:rPr lang="en-US" err="1"/>
              <a:t>Filudveksling</a:t>
            </a:r>
            <a:r>
              <a:rPr lang="en-US"/>
              <a:t>. Her </a:t>
            </a:r>
            <a:r>
              <a:rPr lang="en-US" err="1"/>
              <a:t>vil</a:t>
            </a:r>
            <a:r>
              <a:rPr lang="en-US"/>
              <a:t> </a:t>
            </a:r>
            <a:r>
              <a:rPr lang="en-US" err="1"/>
              <a:t>logikken</a:t>
            </a:r>
            <a:r>
              <a:rPr lang="en-US"/>
              <a:t> </a:t>
            </a:r>
            <a:r>
              <a:rPr lang="en-US" err="1"/>
              <a:t>undersøge</a:t>
            </a:r>
            <a:r>
              <a:rPr lang="en-US"/>
              <a:t>, om den matcher </a:t>
            </a:r>
            <a:r>
              <a:rPr lang="en-US" err="1"/>
              <a:t>øvrige</a:t>
            </a:r>
            <a:r>
              <a:rPr lang="en-US"/>
              <a:t> </a:t>
            </a:r>
            <a:r>
              <a:rPr lang="en-US" err="1"/>
              <a:t>godkendte</a:t>
            </a:r>
            <a:r>
              <a:rPr lang="en-US"/>
              <a:t> </a:t>
            </a:r>
            <a:r>
              <a:rPr lang="en-US" err="1"/>
              <a:t>serviceaftaler</a:t>
            </a:r>
            <a:r>
              <a:rPr lang="en-US"/>
              <a:t>: </a:t>
            </a:r>
            <a:r>
              <a:rPr lang="en-US" err="1"/>
              <a:t>Hvis</a:t>
            </a:r>
            <a:r>
              <a:rPr lang="en-US"/>
              <a:t> det er </a:t>
            </a:r>
            <a:r>
              <a:rPr lang="en-US" err="1"/>
              <a:t>tilfældet</a:t>
            </a:r>
            <a:r>
              <a:rPr lang="en-US"/>
              <a:t>, </a:t>
            </a:r>
            <a:r>
              <a:rPr lang="en-US" err="1"/>
              <a:t>oprettes</a:t>
            </a:r>
            <a:r>
              <a:rPr lang="en-US"/>
              <a:t> </a:t>
            </a:r>
            <a:r>
              <a:rPr lang="en-US" err="1"/>
              <a:t>automatisk</a:t>
            </a:r>
            <a:r>
              <a:rPr lang="en-US"/>
              <a:t> </a:t>
            </a:r>
            <a:r>
              <a:rPr lang="en-US" err="1"/>
              <a:t>tilsvarende</a:t>
            </a:r>
            <a:r>
              <a:rPr lang="en-US"/>
              <a:t> fil-</a:t>
            </a:r>
            <a:r>
              <a:rPr lang="en-US" err="1"/>
              <a:t>ruter</a:t>
            </a:r>
            <a:r>
              <a:rPr lang="en-US"/>
              <a:t>.</a:t>
            </a:r>
          </a:p>
          <a:p>
            <a:pPr marL="171450" indent="-171450">
              <a:buFont typeface="Arial" panose="020B0604020202020204" pitchFamily="34" charset="0"/>
              <a:buChar char="•"/>
            </a:pPr>
            <a:r>
              <a:rPr lang="en-US" err="1"/>
              <a:t>Kommunen</a:t>
            </a:r>
            <a:r>
              <a:rPr lang="en-US"/>
              <a:t> </a:t>
            </a:r>
            <a:r>
              <a:rPr lang="en-US" err="1"/>
              <a:t>kan</a:t>
            </a:r>
            <a:r>
              <a:rPr lang="en-US"/>
              <a:t> </a:t>
            </a:r>
            <a:r>
              <a:rPr lang="en-US" err="1"/>
              <a:t>derefter</a:t>
            </a:r>
            <a:r>
              <a:rPr lang="en-US"/>
              <a:t> </a:t>
            </a:r>
            <a:r>
              <a:rPr lang="en-US" err="1"/>
              <a:t>administrere</a:t>
            </a:r>
            <a:r>
              <a:rPr lang="en-US"/>
              <a:t> fil-</a:t>
            </a:r>
            <a:r>
              <a:rPr lang="en-US" err="1"/>
              <a:t>ruten</a:t>
            </a:r>
            <a:r>
              <a:rPr lang="en-US"/>
              <a:t> </a:t>
            </a:r>
            <a:r>
              <a:rPr lang="en-US" err="1"/>
              <a:t>i</a:t>
            </a:r>
            <a:r>
              <a:rPr lang="en-US"/>
              <a:t> </a:t>
            </a:r>
            <a:r>
              <a:rPr lang="en-US" err="1"/>
              <a:t>Ruteadministration</a:t>
            </a:r>
            <a:r>
              <a:rPr lang="en-US"/>
              <a:t>, </a:t>
            </a:r>
            <a:r>
              <a:rPr lang="en-US" err="1"/>
              <a:t>herunder</a:t>
            </a:r>
            <a:r>
              <a:rPr lang="en-US"/>
              <a:t> </a:t>
            </a:r>
            <a:r>
              <a:rPr lang="en-US" err="1"/>
              <a:t>aktivere</a:t>
            </a:r>
            <a:r>
              <a:rPr lang="en-US"/>
              <a:t>/in-</a:t>
            </a:r>
            <a:r>
              <a:rPr lang="en-US" err="1"/>
              <a:t>aktivere</a:t>
            </a:r>
            <a:r>
              <a:rPr lang="en-US"/>
              <a:t> den.</a:t>
            </a:r>
          </a:p>
          <a:p>
            <a:pPr marL="171450" indent="-171450">
              <a:buFont typeface="Arial" panose="020B0604020202020204" pitchFamily="34" charset="0"/>
              <a:buChar char="•"/>
            </a:pPr>
            <a:r>
              <a:rPr lang="en-US" err="1"/>
              <a:t>Når</a:t>
            </a:r>
            <a:r>
              <a:rPr lang="en-US"/>
              <a:t> fil-</a:t>
            </a:r>
            <a:r>
              <a:rPr lang="en-US" err="1"/>
              <a:t>ruten</a:t>
            </a:r>
            <a:r>
              <a:rPr lang="en-US"/>
              <a:t> er </a:t>
            </a:r>
            <a:r>
              <a:rPr lang="en-US" err="1"/>
              <a:t>aktiv</a:t>
            </a:r>
            <a:r>
              <a:rPr lang="en-US"/>
              <a:t>, </a:t>
            </a:r>
            <a:r>
              <a:rPr lang="en-US" err="1"/>
              <a:t>kan</a:t>
            </a:r>
            <a:r>
              <a:rPr lang="en-US"/>
              <a:t> </a:t>
            </a:r>
            <a:r>
              <a:rPr lang="en-US" err="1"/>
              <a:t>selvbetjeningsløsningen</a:t>
            </a:r>
            <a:r>
              <a:rPr lang="en-US"/>
              <a:t> </a:t>
            </a:r>
            <a:r>
              <a:rPr lang="en-US" err="1"/>
              <a:t>efterfølgende</a:t>
            </a:r>
            <a:r>
              <a:rPr lang="en-US"/>
              <a:t> </a:t>
            </a:r>
            <a:r>
              <a:rPr lang="en-US" err="1"/>
              <a:t>sende</a:t>
            </a:r>
            <a:r>
              <a:rPr lang="en-US"/>
              <a:t> filer </a:t>
            </a:r>
            <a:r>
              <a:rPr lang="en-US" err="1"/>
              <a:t>gennem</a:t>
            </a:r>
            <a:r>
              <a:rPr lang="en-US"/>
              <a:t> den.</a:t>
            </a:r>
          </a:p>
        </p:txBody>
      </p:sp>
      <p:sp>
        <p:nvSpPr>
          <p:cNvPr id="8" name="Pladsholder til tekst 7">
            <a:extLst>
              <a:ext uri="{FF2B5EF4-FFF2-40B4-BE49-F238E27FC236}">
                <a16:creationId xmlns:a16="http://schemas.microsoft.com/office/drawing/2014/main" id="{DFACE842-74EB-34E9-BB92-6669BB129C49}"/>
              </a:ext>
            </a:extLst>
          </p:cNvPr>
          <p:cNvSpPr>
            <a:spLocks noGrp="1"/>
          </p:cNvSpPr>
          <p:nvPr>
            <p:ph type="body" sz="quarter" idx="11"/>
          </p:nvPr>
        </p:nvSpPr>
        <p:spPr/>
        <p:txBody>
          <a:bodyPr/>
          <a:lstStyle/>
          <a:p>
            <a:r>
              <a:rPr lang="da-DK"/>
              <a:t>selvbetjeningsløsning</a:t>
            </a:r>
          </a:p>
        </p:txBody>
      </p:sp>
      <p:sp>
        <p:nvSpPr>
          <p:cNvPr id="7" name="Pladsholder til billede 6">
            <a:extLst>
              <a:ext uri="{FF2B5EF4-FFF2-40B4-BE49-F238E27FC236}">
                <a16:creationId xmlns:a16="http://schemas.microsoft.com/office/drawing/2014/main" id="{DBD834FC-8E04-D8F8-4505-91397FF1663E}"/>
              </a:ext>
            </a:extLst>
          </p:cNvPr>
          <p:cNvSpPr>
            <a:spLocks noGrp="1"/>
          </p:cNvSpPr>
          <p:nvPr>
            <p:ph type="pic" sz="quarter" idx="12"/>
          </p:nvPr>
        </p:nvSpPr>
        <p:spPr/>
        <p:txBody>
          <a:bodyPr/>
          <a:lstStyle/>
          <a:p>
            <a:endParaRPr lang="da-DK"/>
          </a:p>
        </p:txBody>
      </p:sp>
      <p:sp>
        <p:nvSpPr>
          <p:cNvPr id="11" name="Rektangel: afrundede hjørner 10">
            <a:extLst>
              <a:ext uri="{FF2B5EF4-FFF2-40B4-BE49-F238E27FC236}">
                <a16:creationId xmlns:a16="http://schemas.microsoft.com/office/drawing/2014/main" id="{A4705350-24BF-E202-DE4A-BCEFBBBE7B30}"/>
              </a:ext>
            </a:extLst>
          </p:cNvPr>
          <p:cNvSpPr/>
          <p:nvPr/>
        </p:nvSpPr>
        <p:spPr>
          <a:xfrm>
            <a:off x="4645962" y="219781"/>
            <a:ext cx="4424076" cy="1773600"/>
          </a:xfrm>
          <a:prstGeom prst="roundRect">
            <a:avLst/>
          </a:prstGeom>
          <a:solidFill>
            <a:srgbClr val="5B9BD5">
              <a:lumMod val="60000"/>
              <a:lumOff val="40000"/>
            </a:srgbClr>
          </a:solidFill>
          <a:ln w="12700" cap="flat" cmpd="sng" algn="ctr">
            <a:solidFill>
              <a:srgbClr val="5B9BD5">
                <a:shade val="50000"/>
              </a:srgbClr>
            </a:solidFill>
            <a:prstDash val="solid"/>
            <a:miter lim="800000"/>
          </a:ln>
          <a:effectLst/>
        </p:spPr>
        <p:txBody>
          <a:bodyPr rtlCol="0" anchor="t"/>
          <a:lstStyle/>
          <a:p>
            <a:pPr defTabSz="685800">
              <a:defRPr/>
            </a:pPr>
            <a:r>
              <a:rPr lang="da-DK" sz="1600" b="1" u="sng" kern="0">
                <a:solidFill>
                  <a:prstClr val="black"/>
                </a:solidFill>
                <a:latin typeface="Calibri" panose="020F0502020204030204"/>
              </a:rPr>
              <a:t>Serviceaftale</a:t>
            </a:r>
          </a:p>
          <a:p>
            <a:pPr defTabSz="685800">
              <a:defRPr/>
            </a:pPr>
            <a:r>
              <a:rPr lang="da-DK" sz="1350" kern="0">
                <a:solidFill>
                  <a:prstClr val="black"/>
                </a:solidFill>
              </a:rPr>
              <a:t>- It-system: </a:t>
            </a:r>
            <a:r>
              <a:rPr lang="da-DK" sz="1350" kern="0" err="1">
                <a:solidFill>
                  <a:prstClr val="black"/>
                </a:solidFill>
              </a:rPr>
              <a:t>MySelfService</a:t>
            </a:r>
            <a:endParaRPr lang="da-DK" sz="1350" kern="0">
              <a:solidFill>
                <a:prstClr val="black"/>
              </a:solidFill>
            </a:endParaRPr>
          </a:p>
          <a:p>
            <a:pPr defTabSz="685800">
              <a:defRPr/>
            </a:pPr>
            <a:r>
              <a:rPr lang="da-DK" sz="1350" kern="0">
                <a:solidFill>
                  <a:prstClr val="black"/>
                </a:solidFill>
                <a:latin typeface="Calibri" panose="020F0502020204030204"/>
              </a:rPr>
              <a:t>- Myndighed</a:t>
            </a:r>
            <a:r>
              <a:rPr lang="da-DK" sz="1350" kern="0">
                <a:solidFill>
                  <a:prstClr val="black"/>
                </a:solidFill>
              </a:rPr>
              <a:t>: Hjørring Kommune </a:t>
            </a:r>
            <a:endParaRPr lang="da-DK" sz="1350" kern="0">
              <a:solidFill>
                <a:prstClr val="black"/>
              </a:solidFill>
              <a:latin typeface="Calibri" panose="020F0502020204030204"/>
            </a:endParaRPr>
          </a:p>
          <a:p>
            <a:pPr defTabSz="685800">
              <a:defRPr/>
            </a:pPr>
            <a:r>
              <a:rPr lang="da-DK" sz="1350" kern="0">
                <a:solidFill>
                  <a:prstClr val="black"/>
                </a:solidFill>
                <a:latin typeface="Calibri" panose="020F0502020204030204"/>
              </a:rPr>
              <a:t>- Service: </a:t>
            </a:r>
            <a:r>
              <a:rPr lang="da-DK" sz="1350" kern="0" err="1">
                <a:solidFill>
                  <a:prstClr val="black"/>
                </a:solidFill>
                <a:latin typeface="Calibri" panose="020F0502020204030204"/>
              </a:rPr>
              <a:t>FilAflever</a:t>
            </a:r>
            <a:endParaRPr lang="da-DK" sz="1350" kern="0">
              <a:solidFill>
                <a:prstClr val="black"/>
              </a:solidFill>
              <a:latin typeface="Calibri" panose="020F0502020204030204"/>
            </a:endParaRPr>
          </a:p>
          <a:p>
            <a:pPr marL="285750" indent="-285750" defTabSz="685800">
              <a:buFontTx/>
              <a:buChar char="-"/>
              <a:defRPr/>
            </a:pPr>
            <a:r>
              <a:rPr lang="da-DK" sz="1350" kern="0" err="1">
                <a:solidFill>
                  <a:prstClr val="black"/>
                </a:solidFill>
                <a:latin typeface="Calibri" panose="020F0502020204030204"/>
              </a:rPr>
              <a:t>InfRef</a:t>
            </a:r>
            <a:r>
              <a:rPr lang="da-DK" sz="1350" kern="0">
                <a:solidFill>
                  <a:prstClr val="black"/>
                </a:solidFill>
                <a:latin typeface="Calibri" panose="020F0502020204030204"/>
              </a:rPr>
              <a:t>: </a:t>
            </a:r>
            <a:r>
              <a:rPr lang="da-DK" sz="1350" kern="0">
                <a:solidFill>
                  <a:prstClr val="black"/>
                </a:solidFill>
              </a:rPr>
              <a:t>PersonligtTillægAnsøgningBilag_1</a:t>
            </a:r>
            <a:endParaRPr lang="da-DK" sz="1350" kern="0">
              <a:solidFill>
                <a:prstClr val="black"/>
              </a:solidFill>
              <a:latin typeface="Calibri" panose="020F0502020204030204"/>
            </a:endParaRPr>
          </a:p>
          <a:p>
            <a:pPr marL="285750" indent="-285750" defTabSz="685800">
              <a:buFontTx/>
              <a:buChar char="-"/>
              <a:defRPr/>
            </a:pPr>
            <a:r>
              <a:rPr lang="da-DK" sz="1350" kern="0">
                <a:solidFill>
                  <a:prstClr val="black"/>
                </a:solidFill>
                <a:latin typeface="Calibri" panose="020F0502020204030204"/>
              </a:rPr>
              <a:t>Tilladt modtagermyndigheder: </a:t>
            </a:r>
            <a:r>
              <a:rPr lang="da-DK" sz="1350" kern="0">
                <a:solidFill>
                  <a:prstClr val="black"/>
                </a:solidFill>
              </a:rPr>
              <a:t>Hjørring </a:t>
            </a:r>
            <a:r>
              <a:rPr lang="da-DK" sz="1350" kern="0">
                <a:solidFill>
                  <a:prstClr val="black"/>
                </a:solidFill>
                <a:latin typeface="Calibri" panose="020F0502020204030204"/>
              </a:rPr>
              <a:t>Kommune </a:t>
            </a:r>
          </a:p>
          <a:p>
            <a:pPr marL="285750" indent="-285750" defTabSz="685800">
              <a:buFontTx/>
              <a:buChar char="-"/>
              <a:defRPr/>
            </a:pPr>
            <a:r>
              <a:rPr lang="da-DK" sz="1350" kern="0">
                <a:solidFill>
                  <a:prstClr val="black"/>
                </a:solidFill>
                <a:latin typeface="Calibri" panose="020F0502020204030204"/>
              </a:rPr>
              <a:t>Tilladt modtagersystemer: * (alle)</a:t>
            </a:r>
          </a:p>
          <a:p>
            <a:pPr marL="285750" indent="-285750" defTabSz="685800">
              <a:buFontTx/>
              <a:buChar char="-"/>
              <a:defRPr/>
            </a:pPr>
            <a:endParaRPr lang="da-DK" sz="1350" kern="0">
              <a:solidFill>
                <a:prstClr val="black"/>
              </a:solidFill>
              <a:latin typeface="Calibri" panose="020F0502020204030204"/>
            </a:endParaRPr>
          </a:p>
          <a:p>
            <a:pPr defTabSz="685800">
              <a:defRPr/>
            </a:pPr>
            <a:r>
              <a:rPr lang="da-DK" sz="1350" kern="0">
                <a:solidFill>
                  <a:prstClr val="black"/>
                </a:solidFill>
                <a:latin typeface="Calibri" panose="020F0502020204030204"/>
              </a:rPr>
              <a:t> </a:t>
            </a:r>
          </a:p>
          <a:p>
            <a:pPr defTabSz="685800">
              <a:defRPr/>
            </a:pPr>
            <a:endParaRPr lang="da-DK" sz="1350" kern="0">
              <a:solidFill>
                <a:prstClr val="black"/>
              </a:solidFill>
              <a:latin typeface="Calibri" panose="020F0502020204030204"/>
            </a:endParaRPr>
          </a:p>
        </p:txBody>
      </p:sp>
      <p:sp>
        <p:nvSpPr>
          <p:cNvPr id="12" name="Rektangel: afrundede hjørner 11">
            <a:extLst>
              <a:ext uri="{FF2B5EF4-FFF2-40B4-BE49-F238E27FC236}">
                <a16:creationId xmlns:a16="http://schemas.microsoft.com/office/drawing/2014/main" id="{C05B9274-9061-1A14-287F-D7B3DEE0271C}"/>
              </a:ext>
            </a:extLst>
          </p:cNvPr>
          <p:cNvSpPr/>
          <p:nvPr/>
        </p:nvSpPr>
        <p:spPr>
          <a:xfrm>
            <a:off x="4645962" y="3222102"/>
            <a:ext cx="4424076" cy="1773600"/>
          </a:xfrm>
          <a:prstGeom prst="roundRect">
            <a:avLst/>
          </a:prstGeom>
          <a:solidFill>
            <a:srgbClr val="A9D18E"/>
          </a:solidFill>
          <a:ln w="12700" cap="flat" cmpd="sng" algn="ctr">
            <a:solidFill>
              <a:schemeClr val="accent3">
                <a:lumMod val="90000"/>
                <a:lumOff val="10000"/>
              </a:schemeClr>
            </a:solidFill>
            <a:prstDash val="solid"/>
            <a:miter lim="800000"/>
          </a:ln>
          <a:effectLst/>
        </p:spPr>
        <p:txBody>
          <a:bodyPr rtlCol="0" anchor="t"/>
          <a:lstStyle/>
          <a:p>
            <a:pPr defTabSz="685800">
              <a:defRPr/>
            </a:pPr>
            <a:r>
              <a:rPr lang="da-DK" sz="1600" b="1" u="sng" kern="0">
                <a:solidFill>
                  <a:prstClr val="black"/>
                </a:solidFill>
                <a:latin typeface="Calibri" panose="020F0502020204030204"/>
              </a:rPr>
              <a:t>Serviceaftale</a:t>
            </a:r>
          </a:p>
          <a:p>
            <a:pPr defTabSz="685800">
              <a:defRPr/>
            </a:pPr>
            <a:r>
              <a:rPr lang="da-DK" sz="1350" kern="0">
                <a:solidFill>
                  <a:prstClr val="black"/>
                </a:solidFill>
                <a:latin typeface="Calibri" panose="020F0502020204030204"/>
              </a:rPr>
              <a:t>- It-system: Kommunernes Pensionssystem</a:t>
            </a:r>
          </a:p>
          <a:p>
            <a:pPr defTabSz="685800">
              <a:defRPr/>
            </a:pPr>
            <a:r>
              <a:rPr lang="da-DK" sz="1350" kern="0">
                <a:solidFill>
                  <a:prstClr val="black"/>
                </a:solidFill>
                <a:latin typeface="Calibri" panose="020F0502020204030204"/>
              </a:rPr>
              <a:t>- Myndighed: </a:t>
            </a:r>
            <a:r>
              <a:rPr lang="da-DK" sz="1350" kern="0">
                <a:solidFill>
                  <a:prstClr val="black"/>
                </a:solidFill>
              </a:rPr>
              <a:t>Hjørring </a:t>
            </a:r>
            <a:r>
              <a:rPr lang="da-DK" sz="1350" kern="0">
                <a:solidFill>
                  <a:prstClr val="black"/>
                </a:solidFill>
                <a:latin typeface="Calibri" panose="020F0502020204030204"/>
              </a:rPr>
              <a:t>Kommune </a:t>
            </a:r>
          </a:p>
          <a:p>
            <a:pPr defTabSz="685800">
              <a:defRPr/>
            </a:pPr>
            <a:r>
              <a:rPr lang="da-DK" sz="1350" kern="0">
                <a:solidFill>
                  <a:prstClr val="black"/>
                </a:solidFill>
                <a:latin typeface="Calibri" panose="020F0502020204030204"/>
              </a:rPr>
              <a:t>- Service: </a:t>
            </a:r>
            <a:r>
              <a:rPr lang="da-DK" sz="1350" kern="0" err="1">
                <a:solidFill>
                  <a:prstClr val="black"/>
                </a:solidFill>
                <a:latin typeface="Calibri" panose="020F0502020204030204"/>
              </a:rPr>
              <a:t>FilHent</a:t>
            </a:r>
            <a:endParaRPr lang="da-DK" sz="1350" kern="0">
              <a:solidFill>
                <a:prstClr val="black"/>
              </a:solidFill>
              <a:latin typeface="Calibri" panose="020F0502020204030204"/>
            </a:endParaRPr>
          </a:p>
          <a:p>
            <a:pPr marL="285750" indent="-285750" defTabSz="685800">
              <a:buFontTx/>
              <a:buChar char="-"/>
              <a:defRPr/>
            </a:pPr>
            <a:r>
              <a:rPr lang="da-DK" sz="1350" kern="0" err="1">
                <a:solidFill>
                  <a:prstClr val="black"/>
                </a:solidFill>
                <a:latin typeface="Calibri" panose="020F0502020204030204"/>
              </a:rPr>
              <a:t>InfRef</a:t>
            </a:r>
            <a:r>
              <a:rPr lang="da-DK" sz="1350" kern="0">
                <a:solidFill>
                  <a:prstClr val="black"/>
                </a:solidFill>
                <a:latin typeface="Calibri" panose="020F0502020204030204"/>
              </a:rPr>
              <a:t>: </a:t>
            </a:r>
            <a:r>
              <a:rPr lang="da-DK" sz="1350" kern="0">
                <a:solidFill>
                  <a:prstClr val="black"/>
                </a:solidFill>
              </a:rPr>
              <a:t>PersonligtTillægAnsøgningBilag_1</a:t>
            </a:r>
            <a:endParaRPr lang="da-DK" sz="1350" kern="0">
              <a:solidFill>
                <a:prstClr val="black"/>
              </a:solidFill>
              <a:latin typeface="Calibri" panose="020F0502020204030204"/>
            </a:endParaRPr>
          </a:p>
          <a:p>
            <a:pPr marL="285750" indent="-285750" defTabSz="685800">
              <a:buFontTx/>
              <a:buChar char="-"/>
              <a:defRPr/>
            </a:pPr>
            <a:r>
              <a:rPr lang="da-DK" sz="1350" kern="0">
                <a:solidFill>
                  <a:prstClr val="black"/>
                </a:solidFill>
                <a:latin typeface="Calibri" panose="020F0502020204030204"/>
              </a:rPr>
              <a:t>Tilladt afsendermyndigheder: </a:t>
            </a:r>
            <a:r>
              <a:rPr lang="da-DK" sz="1350" kern="0">
                <a:solidFill>
                  <a:prstClr val="black"/>
                </a:solidFill>
              </a:rPr>
              <a:t>Hjørring </a:t>
            </a:r>
            <a:r>
              <a:rPr lang="da-DK" sz="1350" kern="0">
                <a:solidFill>
                  <a:prstClr val="black"/>
                </a:solidFill>
                <a:latin typeface="Calibri" panose="020F0502020204030204"/>
              </a:rPr>
              <a:t>Kommune </a:t>
            </a:r>
          </a:p>
          <a:p>
            <a:pPr marL="285750" indent="-285750" defTabSz="685800">
              <a:buFontTx/>
              <a:buChar char="-"/>
              <a:defRPr/>
            </a:pPr>
            <a:r>
              <a:rPr lang="da-DK" sz="1350" kern="0">
                <a:solidFill>
                  <a:prstClr val="black"/>
                </a:solidFill>
                <a:latin typeface="Calibri" panose="020F0502020204030204"/>
              </a:rPr>
              <a:t>Tilladt afsendersystemer: * (alle)</a:t>
            </a:r>
          </a:p>
          <a:p>
            <a:pPr marL="285750" indent="-285750" defTabSz="685800">
              <a:buFontTx/>
              <a:buChar char="-"/>
              <a:defRPr/>
            </a:pPr>
            <a:endParaRPr lang="da-DK" sz="1350" kern="0">
              <a:solidFill>
                <a:prstClr val="black"/>
              </a:solidFill>
              <a:latin typeface="Calibri" panose="020F0502020204030204"/>
            </a:endParaRPr>
          </a:p>
          <a:p>
            <a:pPr defTabSz="685800">
              <a:defRPr/>
            </a:pPr>
            <a:r>
              <a:rPr lang="da-DK" sz="1350" kern="0">
                <a:solidFill>
                  <a:prstClr val="black"/>
                </a:solidFill>
                <a:latin typeface="Calibri" panose="020F0502020204030204"/>
              </a:rPr>
              <a:t> </a:t>
            </a:r>
          </a:p>
          <a:p>
            <a:pPr defTabSz="685800">
              <a:defRPr/>
            </a:pPr>
            <a:endParaRPr lang="da-DK" sz="1350" kern="0">
              <a:solidFill>
                <a:prstClr val="black"/>
              </a:solidFill>
              <a:latin typeface="Calibri" panose="020F0502020204030204"/>
            </a:endParaRPr>
          </a:p>
        </p:txBody>
      </p:sp>
      <p:cxnSp>
        <p:nvCxnSpPr>
          <p:cNvPr id="14" name="Lige pilforbindelse 13">
            <a:extLst>
              <a:ext uri="{FF2B5EF4-FFF2-40B4-BE49-F238E27FC236}">
                <a16:creationId xmlns:a16="http://schemas.microsoft.com/office/drawing/2014/main" id="{F4DD2258-3CEC-2C96-42FA-000471A48120}"/>
              </a:ext>
            </a:extLst>
          </p:cNvPr>
          <p:cNvCxnSpPr>
            <a:stCxn id="11" idx="2"/>
            <a:endCxn id="12" idx="0"/>
          </p:cNvCxnSpPr>
          <p:nvPr/>
        </p:nvCxnSpPr>
        <p:spPr bwMode="auto">
          <a:xfrm>
            <a:off x="6858000" y="1993381"/>
            <a:ext cx="0" cy="1228721"/>
          </a:xfrm>
          <a:prstGeom prst="straightConnector1">
            <a:avLst/>
          </a:prstGeom>
          <a:noFill/>
          <a:ln w="76200" algn="ctr">
            <a:solidFill>
              <a:schemeClr val="accent1"/>
            </a:solidFill>
            <a:prstDash val="sysDot"/>
            <a:round/>
            <a:headEnd type="arrow" w="med" len="med"/>
            <a:tailEnd type="arrow" w="med" len="med"/>
          </a:ln>
          <a:extLst>
            <a:ext uri="{909E8E84-426E-40dd-AFC4-6F175D3DCCD1}">
              <a14:hiddenFill xmlns:a14="http://schemas.microsoft.com/office/drawing/2010/main" xmlns="">
                <a:noFill/>
              </a14:hiddenFill>
            </a:ext>
          </a:extLst>
        </p:spPr>
      </p:cxnSp>
      <p:sp>
        <p:nvSpPr>
          <p:cNvPr id="15" name="Rektangel: afrundede hjørner 14">
            <a:extLst>
              <a:ext uri="{FF2B5EF4-FFF2-40B4-BE49-F238E27FC236}">
                <a16:creationId xmlns:a16="http://schemas.microsoft.com/office/drawing/2014/main" id="{6C64448C-11CC-22D6-76DF-D728242282D8}"/>
              </a:ext>
            </a:extLst>
          </p:cNvPr>
          <p:cNvSpPr/>
          <p:nvPr/>
        </p:nvSpPr>
        <p:spPr>
          <a:xfrm>
            <a:off x="5284891" y="2335453"/>
            <a:ext cx="3163635" cy="556818"/>
          </a:xfrm>
          <a:prstGeom prst="roundRect">
            <a:avLst/>
          </a:prstGeom>
          <a:solidFill>
            <a:srgbClr val="FFC000">
              <a:lumMod val="40000"/>
              <a:lumOff val="60000"/>
            </a:srgbClr>
          </a:solidFill>
          <a:ln w="12700" cap="flat" cmpd="sng" algn="ctr">
            <a:solidFill>
              <a:schemeClr val="bg1">
                <a:lumMod val="50000"/>
              </a:schemeClr>
            </a:solidFill>
            <a:prstDash val="solid"/>
            <a:miter lim="800000"/>
          </a:ln>
          <a:effectLst/>
        </p:spPr>
        <p:txBody>
          <a:bodyPr rtlCol="0" anchor="ctr"/>
          <a:lstStyle/>
          <a:p>
            <a:pPr algn="ctr" defTabSz="685800">
              <a:defRPr/>
            </a:pPr>
            <a:r>
              <a:rPr lang="da-DK" sz="1350" kern="0">
                <a:solidFill>
                  <a:prstClr val="black"/>
                </a:solidFill>
                <a:latin typeface="Calibri" panose="020F0502020204030204"/>
              </a:rPr>
              <a:t>Matchende serviceaftaler medfører automatisk oprettelse af fil-rute</a:t>
            </a:r>
          </a:p>
        </p:txBody>
      </p:sp>
      <p:sp>
        <p:nvSpPr>
          <p:cNvPr id="3" name="Ellipse 2">
            <a:extLst>
              <a:ext uri="{FF2B5EF4-FFF2-40B4-BE49-F238E27FC236}">
                <a16:creationId xmlns:a16="http://schemas.microsoft.com/office/drawing/2014/main" id="{426A272C-5EB5-08E3-1CC1-DCFDE87CB845}"/>
              </a:ext>
            </a:extLst>
          </p:cNvPr>
          <p:cNvSpPr/>
          <p:nvPr/>
        </p:nvSpPr>
        <p:spPr>
          <a:xfrm>
            <a:off x="6679575" y="622004"/>
            <a:ext cx="176391" cy="161929"/>
          </a:xfrm>
          <a:prstGeom prst="ellipse">
            <a:avLst/>
          </a:prstGeom>
          <a:solidFill>
            <a:srgbClr val="E30613"/>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da-DK" sz="1200" b="1">
                <a:latin typeface="Arial"/>
                <a:cs typeface="Arial"/>
              </a:rPr>
              <a:t>A</a:t>
            </a:r>
          </a:p>
        </p:txBody>
      </p:sp>
      <p:sp>
        <p:nvSpPr>
          <p:cNvPr id="4" name="Ellipse 3">
            <a:extLst>
              <a:ext uri="{FF2B5EF4-FFF2-40B4-BE49-F238E27FC236}">
                <a16:creationId xmlns:a16="http://schemas.microsoft.com/office/drawing/2014/main" id="{A46BD421-7581-7D70-1E15-B19EB260636F}"/>
              </a:ext>
            </a:extLst>
          </p:cNvPr>
          <p:cNvSpPr/>
          <p:nvPr/>
        </p:nvSpPr>
        <p:spPr>
          <a:xfrm>
            <a:off x="7419252" y="4665920"/>
            <a:ext cx="176391" cy="161929"/>
          </a:xfrm>
          <a:prstGeom prst="ellipse">
            <a:avLst/>
          </a:prstGeom>
          <a:solidFill>
            <a:srgbClr val="E30613"/>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da-DK" sz="1200" b="1">
                <a:latin typeface="Arial"/>
                <a:cs typeface="Arial"/>
              </a:rPr>
              <a:t>A</a:t>
            </a:r>
          </a:p>
        </p:txBody>
      </p:sp>
      <p:sp>
        <p:nvSpPr>
          <p:cNvPr id="5" name="Ellipse 4">
            <a:extLst>
              <a:ext uri="{FF2B5EF4-FFF2-40B4-BE49-F238E27FC236}">
                <a16:creationId xmlns:a16="http://schemas.microsoft.com/office/drawing/2014/main" id="{BA82FD13-5DB3-501C-A5CD-CE3CA7C13834}"/>
              </a:ext>
            </a:extLst>
          </p:cNvPr>
          <p:cNvSpPr/>
          <p:nvPr/>
        </p:nvSpPr>
        <p:spPr>
          <a:xfrm>
            <a:off x="7143983" y="819910"/>
            <a:ext cx="176391" cy="161929"/>
          </a:xfrm>
          <a:prstGeom prst="ellipse">
            <a:avLst/>
          </a:prstGeom>
          <a:solidFill>
            <a:srgbClr val="E30613"/>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da-DK" sz="1200" b="1">
                <a:latin typeface="Arial"/>
                <a:cs typeface="Arial"/>
              </a:rPr>
              <a:t>B</a:t>
            </a:r>
          </a:p>
        </p:txBody>
      </p:sp>
      <p:sp>
        <p:nvSpPr>
          <p:cNvPr id="9" name="Ellipse 8">
            <a:extLst>
              <a:ext uri="{FF2B5EF4-FFF2-40B4-BE49-F238E27FC236}">
                <a16:creationId xmlns:a16="http://schemas.microsoft.com/office/drawing/2014/main" id="{96438CE0-B0B6-CFA1-6F4F-44C481EF0AC4}"/>
              </a:ext>
            </a:extLst>
          </p:cNvPr>
          <p:cNvSpPr/>
          <p:nvPr/>
        </p:nvSpPr>
        <p:spPr>
          <a:xfrm>
            <a:off x="8575874" y="4454536"/>
            <a:ext cx="176391" cy="161929"/>
          </a:xfrm>
          <a:prstGeom prst="ellipse">
            <a:avLst/>
          </a:prstGeom>
          <a:solidFill>
            <a:srgbClr val="E30613"/>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da-DK" sz="1200" b="1">
                <a:latin typeface="Arial"/>
                <a:cs typeface="Arial"/>
              </a:rPr>
              <a:t>B</a:t>
            </a:r>
          </a:p>
        </p:txBody>
      </p:sp>
      <p:sp>
        <p:nvSpPr>
          <p:cNvPr id="10" name="Ellipse 9">
            <a:extLst>
              <a:ext uri="{FF2B5EF4-FFF2-40B4-BE49-F238E27FC236}">
                <a16:creationId xmlns:a16="http://schemas.microsoft.com/office/drawing/2014/main" id="{199DF198-2CCA-DA31-6293-303A6543547A}"/>
              </a:ext>
            </a:extLst>
          </p:cNvPr>
          <p:cNvSpPr/>
          <p:nvPr/>
        </p:nvSpPr>
        <p:spPr>
          <a:xfrm>
            <a:off x="6194058" y="1031037"/>
            <a:ext cx="176391" cy="161929"/>
          </a:xfrm>
          <a:prstGeom prst="ellipse">
            <a:avLst/>
          </a:prstGeom>
          <a:solidFill>
            <a:srgbClr val="E30613"/>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da-DK" sz="1200" b="1">
                <a:latin typeface="Arial"/>
                <a:cs typeface="Arial"/>
              </a:rPr>
              <a:t>C</a:t>
            </a:r>
          </a:p>
        </p:txBody>
      </p:sp>
      <p:sp>
        <p:nvSpPr>
          <p:cNvPr id="13" name="Ellipse 12">
            <a:extLst>
              <a:ext uri="{FF2B5EF4-FFF2-40B4-BE49-F238E27FC236}">
                <a16:creationId xmlns:a16="http://schemas.microsoft.com/office/drawing/2014/main" id="{B495A261-D2C4-AFF6-6E86-DBF1FB3888AA}"/>
              </a:ext>
            </a:extLst>
          </p:cNvPr>
          <p:cNvSpPr/>
          <p:nvPr/>
        </p:nvSpPr>
        <p:spPr>
          <a:xfrm>
            <a:off x="6026581" y="4040636"/>
            <a:ext cx="176391" cy="161929"/>
          </a:xfrm>
          <a:prstGeom prst="ellipse">
            <a:avLst/>
          </a:prstGeom>
          <a:solidFill>
            <a:srgbClr val="E30613"/>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da-DK" sz="1200" b="1">
                <a:latin typeface="Arial"/>
                <a:cs typeface="Arial"/>
              </a:rPr>
              <a:t>C</a:t>
            </a:r>
          </a:p>
        </p:txBody>
      </p:sp>
      <p:sp>
        <p:nvSpPr>
          <p:cNvPr id="16" name="Ellipse 15">
            <a:extLst>
              <a:ext uri="{FF2B5EF4-FFF2-40B4-BE49-F238E27FC236}">
                <a16:creationId xmlns:a16="http://schemas.microsoft.com/office/drawing/2014/main" id="{08AFE648-7F97-AB40-008F-19D132699F1D}"/>
              </a:ext>
            </a:extLst>
          </p:cNvPr>
          <p:cNvSpPr/>
          <p:nvPr/>
        </p:nvSpPr>
        <p:spPr>
          <a:xfrm>
            <a:off x="8004157" y="1236032"/>
            <a:ext cx="176391" cy="161929"/>
          </a:xfrm>
          <a:prstGeom prst="ellipse">
            <a:avLst/>
          </a:prstGeom>
          <a:solidFill>
            <a:srgbClr val="E30613"/>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da-DK" sz="1200" b="1">
                <a:latin typeface="Arial"/>
                <a:cs typeface="Arial"/>
              </a:rPr>
              <a:t>D</a:t>
            </a:r>
          </a:p>
        </p:txBody>
      </p:sp>
      <p:sp>
        <p:nvSpPr>
          <p:cNvPr id="17" name="Ellipse 16">
            <a:extLst>
              <a:ext uri="{FF2B5EF4-FFF2-40B4-BE49-F238E27FC236}">
                <a16:creationId xmlns:a16="http://schemas.microsoft.com/office/drawing/2014/main" id="{19C30FFE-7C33-9C97-3031-9AF7706FD180}"/>
              </a:ext>
            </a:extLst>
          </p:cNvPr>
          <p:cNvSpPr/>
          <p:nvPr/>
        </p:nvSpPr>
        <p:spPr>
          <a:xfrm>
            <a:off x="8637154" y="1449723"/>
            <a:ext cx="176391" cy="161929"/>
          </a:xfrm>
          <a:prstGeom prst="ellipse">
            <a:avLst/>
          </a:prstGeom>
          <a:solidFill>
            <a:srgbClr val="E30613"/>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da-DK" sz="1200" b="1">
                <a:latin typeface="Arial"/>
                <a:cs typeface="Arial"/>
              </a:rPr>
              <a:t>E</a:t>
            </a:r>
          </a:p>
        </p:txBody>
      </p:sp>
      <p:sp>
        <p:nvSpPr>
          <p:cNvPr id="18" name="Ellipse 17">
            <a:extLst>
              <a:ext uri="{FF2B5EF4-FFF2-40B4-BE49-F238E27FC236}">
                <a16:creationId xmlns:a16="http://schemas.microsoft.com/office/drawing/2014/main" id="{A18F6BF6-14F3-A822-65F7-6CAC325F3A0B}"/>
              </a:ext>
            </a:extLst>
          </p:cNvPr>
          <p:cNvSpPr/>
          <p:nvPr/>
        </p:nvSpPr>
        <p:spPr>
          <a:xfrm>
            <a:off x="7495933" y="1659193"/>
            <a:ext cx="176391" cy="161929"/>
          </a:xfrm>
          <a:prstGeom prst="ellipse">
            <a:avLst/>
          </a:prstGeom>
          <a:solidFill>
            <a:srgbClr val="E30613"/>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da-DK" sz="1200" b="1">
                <a:latin typeface="Arial"/>
                <a:cs typeface="Arial"/>
              </a:rPr>
              <a:t>F</a:t>
            </a:r>
          </a:p>
        </p:txBody>
      </p:sp>
      <p:sp>
        <p:nvSpPr>
          <p:cNvPr id="19" name="Ellipse 18">
            <a:extLst>
              <a:ext uri="{FF2B5EF4-FFF2-40B4-BE49-F238E27FC236}">
                <a16:creationId xmlns:a16="http://schemas.microsoft.com/office/drawing/2014/main" id="{70AAF140-DE1A-420B-22CE-DED40A55B909}"/>
              </a:ext>
            </a:extLst>
          </p:cNvPr>
          <p:cNvSpPr/>
          <p:nvPr/>
        </p:nvSpPr>
        <p:spPr>
          <a:xfrm>
            <a:off x="7869081" y="3624444"/>
            <a:ext cx="176391" cy="161929"/>
          </a:xfrm>
          <a:prstGeom prst="ellipse">
            <a:avLst/>
          </a:prstGeom>
          <a:solidFill>
            <a:srgbClr val="E30613"/>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da-DK" sz="1200" b="1">
                <a:latin typeface="Arial"/>
                <a:cs typeface="Arial"/>
              </a:rPr>
              <a:t>F</a:t>
            </a:r>
          </a:p>
        </p:txBody>
      </p:sp>
      <p:sp>
        <p:nvSpPr>
          <p:cNvPr id="20" name="Ellipse 19">
            <a:extLst>
              <a:ext uri="{FF2B5EF4-FFF2-40B4-BE49-F238E27FC236}">
                <a16:creationId xmlns:a16="http://schemas.microsoft.com/office/drawing/2014/main" id="{45D00C36-0BC2-4C1D-2FA4-D973E8A6356D}"/>
              </a:ext>
            </a:extLst>
          </p:cNvPr>
          <p:cNvSpPr/>
          <p:nvPr/>
        </p:nvSpPr>
        <p:spPr>
          <a:xfrm>
            <a:off x="7150960" y="3835242"/>
            <a:ext cx="176391" cy="161929"/>
          </a:xfrm>
          <a:prstGeom prst="ellipse">
            <a:avLst/>
          </a:prstGeom>
          <a:solidFill>
            <a:srgbClr val="E30613"/>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da-DK" sz="1200" b="1">
                <a:latin typeface="Arial"/>
                <a:cs typeface="Arial"/>
              </a:rPr>
              <a:t>E</a:t>
            </a:r>
          </a:p>
        </p:txBody>
      </p:sp>
      <p:sp>
        <p:nvSpPr>
          <p:cNvPr id="21" name="Ellipse 20">
            <a:extLst>
              <a:ext uri="{FF2B5EF4-FFF2-40B4-BE49-F238E27FC236}">
                <a16:creationId xmlns:a16="http://schemas.microsoft.com/office/drawing/2014/main" id="{9148E116-FE2E-8AC1-5141-836FF15300BB}"/>
              </a:ext>
            </a:extLst>
          </p:cNvPr>
          <p:cNvSpPr/>
          <p:nvPr/>
        </p:nvSpPr>
        <p:spPr>
          <a:xfrm>
            <a:off x="7987779" y="4239740"/>
            <a:ext cx="176391" cy="161929"/>
          </a:xfrm>
          <a:prstGeom prst="ellipse">
            <a:avLst/>
          </a:prstGeom>
          <a:solidFill>
            <a:srgbClr val="E30613"/>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da-DK" sz="1200" b="1">
                <a:latin typeface="Arial"/>
                <a:cs typeface="Arial"/>
              </a:rPr>
              <a:t>D</a:t>
            </a:r>
          </a:p>
        </p:txBody>
      </p:sp>
    </p:spTree>
    <p:extLst>
      <p:ext uri="{BB962C8B-B14F-4D97-AF65-F5344CB8AC3E}">
        <p14:creationId xmlns:p14="http://schemas.microsoft.com/office/powerpoint/2010/main" val="12350937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 presetClass="entr" presetSubtype="0" fill="hold" nodeType="withEffect">
                                  <p:stCondLst>
                                    <p:cond delay="0"/>
                                  </p:stCondLst>
                                  <p:childTnLst>
                                    <p:set>
                                      <p:cBhvr>
                                        <p:cTn id="9" dur="1" fill="hold">
                                          <p:stCondLst>
                                            <p:cond delay="0"/>
                                          </p:stCondLst>
                                        </p:cTn>
                                        <p:tgtEl>
                                          <p:spTgt spid="14"/>
                                        </p:tgtEl>
                                        <p:attrNameLst>
                                          <p:attrName>style.visibility</p:attrName>
                                        </p:attrNameLst>
                                      </p:cBhvr>
                                      <p:to>
                                        <p:strVal val="visible"/>
                                      </p:to>
                                    </p:set>
                                  </p:childTnLst>
                                </p:cTn>
                              </p:par>
                              <p:par>
                                <p:cTn id="10" presetID="10" presetClass="entr" presetSubtype="0"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par>
                          <p:cTn id="13" fill="hold">
                            <p:stCondLst>
                              <p:cond delay="500"/>
                            </p:stCondLst>
                            <p:childTnLst>
                              <p:par>
                                <p:cTn id="14" presetID="10" presetClass="entr" presetSubtype="0" fill="hold" grpId="0" nodeType="afterEffect">
                                  <p:stCondLst>
                                    <p:cond delay="100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500"/>
                                        <p:tgtEl>
                                          <p:spTgt spid="5"/>
                                        </p:tgtEl>
                                      </p:cBhvr>
                                    </p:animEffect>
                                  </p:childTnLst>
                                </p:cTn>
                              </p:par>
                              <p:par>
                                <p:cTn id="17" presetID="10" presetClass="entr" presetSubtype="0" fill="hold" grpId="0" nodeType="withEffect">
                                  <p:stCondLst>
                                    <p:cond delay="100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childTnLst>
                          </p:cTn>
                        </p:par>
                        <p:par>
                          <p:cTn id="20" fill="hold">
                            <p:stCondLst>
                              <p:cond delay="2000"/>
                            </p:stCondLst>
                            <p:childTnLst>
                              <p:par>
                                <p:cTn id="21" presetID="10" presetClass="entr" presetSubtype="0" fill="hold" grpId="0" nodeType="afterEffect">
                                  <p:stCondLst>
                                    <p:cond delay="100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par>
                                <p:cTn id="24" presetID="10" presetClass="entr" presetSubtype="0" fill="hold" grpId="0" nodeType="withEffect">
                                  <p:stCondLst>
                                    <p:cond delay="1000"/>
                                  </p:stCondLst>
                                  <p:childTnLst>
                                    <p:set>
                                      <p:cBhvr>
                                        <p:cTn id="25" dur="1" fill="hold">
                                          <p:stCondLst>
                                            <p:cond delay="0"/>
                                          </p:stCondLst>
                                        </p:cTn>
                                        <p:tgtEl>
                                          <p:spTgt spid="13"/>
                                        </p:tgtEl>
                                        <p:attrNameLst>
                                          <p:attrName>style.visibility</p:attrName>
                                        </p:attrNameLst>
                                      </p:cBhvr>
                                      <p:to>
                                        <p:strVal val="visible"/>
                                      </p:to>
                                    </p:set>
                                    <p:animEffect transition="in" filter="fade">
                                      <p:cBhvr>
                                        <p:cTn id="26" dur="500"/>
                                        <p:tgtEl>
                                          <p:spTgt spid="13"/>
                                        </p:tgtEl>
                                      </p:cBhvr>
                                    </p:animEffect>
                                  </p:childTnLst>
                                </p:cTn>
                              </p:par>
                            </p:childTnLst>
                          </p:cTn>
                        </p:par>
                        <p:par>
                          <p:cTn id="27" fill="hold">
                            <p:stCondLst>
                              <p:cond delay="3500"/>
                            </p:stCondLst>
                            <p:childTnLst>
                              <p:par>
                                <p:cTn id="28" presetID="10" presetClass="entr" presetSubtype="0" fill="hold" grpId="0" nodeType="afterEffect">
                                  <p:stCondLst>
                                    <p:cond delay="1000"/>
                                  </p:stCondLst>
                                  <p:childTnLst>
                                    <p:set>
                                      <p:cBhvr>
                                        <p:cTn id="29" dur="1" fill="hold">
                                          <p:stCondLst>
                                            <p:cond delay="0"/>
                                          </p:stCondLst>
                                        </p:cTn>
                                        <p:tgtEl>
                                          <p:spTgt spid="21"/>
                                        </p:tgtEl>
                                        <p:attrNameLst>
                                          <p:attrName>style.visibility</p:attrName>
                                        </p:attrNameLst>
                                      </p:cBhvr>
                                      <p:to>
                                        <p:strVal val="visible"/>
                                      </p:to>
                                    </p:set>
                                    <p:animEffect transition="in" filter="fade">
                                      <p:cBhvr>
                                        <p:cTn id="30" dur="500"/>
                                        <p:tgtEl>
                                          <p:spTgt spid="21"/>
                                        </p:tgtEl>
                                      </p:cBhvr>
                                    </p:animEffect>
                                  </p:childTnLst>
                                </p:cTn>
                              </p:par>
                              <p:par>
                                <p:cTn id="31" presetID="10" presetClass="entr" presetSubtype="0" fill="hold" grpId="0" nodeType="withEffect">
                                  <p:stCondLst>
                                    <p:cond delay="1000"/>
                                  </p:stCondLst>
                                  <p:childTnLst>
                                    <p:set>
                                      <p:cBhvr>
                                        <p:cTn id="32" dur="1" fill="hold">
                                          <p:stCondLst>
                                            <p:cond delay="0"/>
                                          </p:stCondLst>
                                        </p:cTn>
                                        <p:tgtEl>
                                          <p:spTgt spid="16"/>
                                        </p:tgtEl>
                                        <p:attrNameLst>
                                          <p:attrName>style.visibility</p:attrName>
                                        </p:attrNameLst>
                                      </p:cBhvr>
                                      <p:to>
                                        <p:strVal val="visible"/>
                                      </p:to>
                                    </p:set>
                                    <p:animEffect transition="in" filter="fade">
                                      <p:cBhvr>
                                        <p:cTn id="33" dur="500"/>
                                        <p:tgtEl>
                                          <p:spTgt spid="16"/>
                                        </p:tgtEl>
                                      </p:cBhvr>
                                    </p:animEffect>
                                  </p:childTnLst>
                                </p:cTn>
                              </p:par>
                            </p:childTnLst>
                          </p:cTn>
                        </p:par>
                        <p:par>
                          <p:cTn id="34" fill="hold">
                            <p:stCondLst>
                              <p:cond delay="5000"/>
                            </p:stCondLst>
                            <p:childTnLst>
                              <p:par>
                                <p:cTn id="35" presetID="10" presetClass="entr" presetSubtype="0" fill="hold" grpId="0" nodeType="afterEffect">
                                  <p:stCondLst>
                                    <p:cond delay="1000"/>
                                  </p:stCondLst>
                                  <p:childTnLst>
                                    <p:set>
                                      <p:cBhvr>
                                        <p:cTn id="36" dur="1" fill="hold">
                                          <p:stCondLst>
                                            <p:cond delay="0"/>
                                          </p:stCondLst>
                                        </p:cTn>
                                        <p:tgtEl>
                                          <p:spTgt spid="17"/>
                                        </p:tgtEl>
                                        <p:attrNameLst>
                                          <p:attrName>style.visibility</p:attrName>
                                        </p:attrNameLst>
                                      </p:cBhvr>
                                      <p:to>
                                        <p:strVal val="visible"/>
                                      </p:to>
                                    </p:set>
                                    <p:animEffect transition="in" filter="fade">
                                      <p:cBhvr>
                                        <p:cTn id="37" dur="500"/>
                                        <p:tgtEl>
                                          <p:spTgt spid="17"/>
                                        </p:tgtEl>
                                      </p:cBhvr>
                                    </p:animEffect>
                                  </p:childTnLst>
                                </p:cTn>
                              </p:par>
                              <p:par>
                                <p:cTn id="38" presetID="10" presetClass="entr" presetSubtype="0" fill="hold" grpId="0" nodeType="withEffect">
                                  <p:stCondLst>
                                    <p:cond delay="1000"/>
                                  </p:stCondLst>
                                  <p:childTnLst>
                                    <p:set>
                                      <p:cBhvr>
                                        <p:cTn id="39" dur="1" fill="hold">
                                          <p:stCondLst>
                                            <p:cond delay="0"/>
                                          </p:stCondLst>
                                        </p:cTn>
                                        <p:tgtEl>
                                          <p:spTgt spid="20"/>
                                        </p:tgtEl>
                                        <p:attrNameLst>
                                          <p:attrName>style.visibility</p:attrName>
                                        </p:attrNameLst>
                                      </p:cBhvr>
                                      <p:to>
                                        <p:strVal val="visible"/>
                                      </p:to>
                                    </p:set>
                                    <p:animEffect transition="in" filter="fade">
                                      <p:cBhvr>
                                        <p:cTn id="40" dur="500"/>
                                        <p:tgtEl>
                                          <p:spTgt spid="20"/>
                                        </p:tgtEl>
                                      </p:cBhvr>
                                    </p:animEffect>
                                  </p:childTnLst>
                                </p:cTn>
                              </p:par>
                            </p:childTnLst>
                          </p:cTn>
                        </p:par>
                        <p:par>
                          <p:cTn id="41" fill="hold">
                            <p:stCondLst>
                              <p:cond delay="6500"/>
                            </p:stCondLst>
                            <p:childTnLst>
                              <p:par>
                                <p:cTn id="42" presetID="10" presetClass="entr" presetSubtype="0" fill="hold" grpId="0" nodeType="afterEffect">
                                  <p:stCondLst>
                                    <p:cond delay="1000"/>
                                  </p:stCondLst>
                                  <p:childTnLst>
                                    <p:set>
                                      <p:cBhvr>
                                        <p:cTn id="43" dur="1" fill="hold">
                                          <p:stCondLst>
                                            <p:cond delay="0"/>
                                          </p:stCondLst>
                                        </p:cTn>
                                        <p:tgtEl>
                                          <p:spTgt spid="19"/>
                                        </p:tgtEl>
                                        <p:attrNameLst>
                                          <p:attrName>style.visibility</p:attrName>
                                        </p:attrNameLst>
                                      </p:cBhvr>
                                      <p:to>
                                        <p:strVal val="visible"/>
                                      </p:to>
                                    </p:set>
                                    <p:animEffect transition="in" filter="fade">
                                      <p:cBhvr>
                                        <p:cTn id="44" dur="500"/>
                                        <p:tgtEl>
                                          <p:spTgt spid="19"/>
                                        </p:tgtEl>
                                      </p:cBhvr>
                                    </p:animEffect>
                                  </p:childTnLst>
                                </p:cTn>
                              </p:par>
                              <p:par>
                                <p:cTn id="45" presetID="10" presetClass="entr" presetSubtype="0" fill="hold" grpId="0" nodeType="withEffect">
                                  <p:stCondLst>
                                    <p:cond delay="1000"/>
                                  </p:stCondLst>
                                  <p:childTnLst>
                                    <p:set>
                                      <p:cBhvr>
                                        <p:cTn id="46" dur="1" fill="hold">
                                          <p:stCondLst>
                                            <p:cond delay="0"/>
                                          </p:stCondLst>
                                        </p:cTn>
                                        <p:tgtEl>
                                          <p:spTgt spid="18"/>
                                        </p:tgtEl>
                                        <p:attrNameLst>
                                          <p:attrName>style.visibility</p:attrName>
                                        </p:attrNameLst>
                                      </p:cBhvr>
                                      <p:to>
                                        <p:strVal val="visible"/>
                                      </p:to>
                                    </p:set>
                                    <p:animEffect transition="in" filter="fade">
                                      <p:cBhvr>
                                        <p:cTn id="47" dur="500"/>
                                        <p:tgtEl>
                                          <p:spTgt spid="18"/>
                                        </p:tgtEl>
                                      </p:cBhvr>
                                    </p:animEffect>
                                  </p:childTnLst>
                                </p:cTn>
                              </p:par>
                            </p:childTnLst>
                          </p:cTn>
                        </p:par>
                        <p:par>
                          <p:cTn id="48" fill="hold">
                            <p:stCondLst>
                              <p:cond delay="8000"/>
                            </p:stCondLst>
                            <p:childTnLst>
                              <p:par>
                                <p:cTn id="49" presetID="10" presetClass="entr" presetSubtype="0" fill="hold" grpId="0" nodeType="afterEffect">
                                  <p:stCondLst>
                                    <p:cond delay="1000"/>
                                  </p:stCondLst>
                                  <p:childTnLst>
                                    <p:set>
                                      <p:cBhvr>
                                        <p:cTn id="50" dur="1" fill="hold">
                                          <p:stCondLst>
                                            <p:cond delay="0"/>
                                          </p:stCondLst>
                                        </p:cTn>
                                        <p:tgtEl>
                                          <p:spTgt spid="15"/>
                                        </p:tgtEl>
                                        <p:attrNameLst>
                                          <p:attrName>style.visibility</p:attrName>
                                        </p:attrNameLst>
                                      </p:cBhvr>
                                      <p:to>
                                        <p:strVal val="visible"/>
                                      </p:to>
                                    </p:set>
                                    <p:animEffect transition="in" filter="fade">
                                      <p:cBhvr>
                                        <p:cTn id="51"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3" grpId="0" animBg="1"/>
      <p:bldP spid="4" grpId="0" animBg="1"/>
      <p:bldP spid="5" grpId="0" animBg="1"/>
      <p:bldP spid="9" grpId="0" animBg="1"/>
      <p:bldP spid="10" grpId="0" animBg="1"/>
      <p:bldP spid="13" grpId="0" animBg="1"/>
      <p:bldP spid="16" grpId="0" animBg="1"/>
      <p:bldP spid="17" grpId="0" animBg="1"/>
      <p:bldP spid="18" grpId="0" animBg="1"/>
      <p:bldP spid="19" grpId="0" animBg="1"/>
      <p:bldP spid="20" grpId="0" animBg="1"/>
      <p:bldP spid="21"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ladsholder til billede 4">
            <a:extLst>
              <a:ext uri="{FF2B5EF4-FFF2-40B4-BE49-F238E27FC236}">
                <a16:creationId xmlns:a16="http://schemas.microsoft.com/office/drawing/2014/main" id="{3BECEAB7-04A1-41B4-A8DB-7C8C81E1F270}"/>
              </a:ext>
            </a:extLst>
          </p:cNvPr>
          <p:cNvPicPr>
            <a:picLocks noGrp="1" noChangeAspect="1"/>
          </p:cNvPicPr>
          <p:nvPr>
            <p:ph type="pic" sz="quarter" idx="13"/>
          </p:nvPr>
        </p:nvPicPr>
        <p:blipFill>
          <a:blip r:embed="rId2"/>
          <a:srcRect/>
          <a:stretch>
            <a:fillRect/>
          </a:stretch>
        </p:blipFill>
        <p:spPr/>
      </p:pic>
      <p:sp>
        <p:nvSpPr>
          <p:cNvPr id="10" name="Rektangel 9">
            <a:extLst>
              <a:ext uri="{FF2B5EF4-FFF2-40B4-BE49-F238E27FC236}">
                <a16:creationId xmlns:a16="http://schemas.microsoft.com/office/drawing/2014/main" id="{9BA4DA0A-900A-4149-A0F2-F94091162A1C}"/>
              </a:ext>
            </a:extLst>
          </p:cNvPr>
          <p:cNvSpPr/>
          <p:nvPr/>
        </p:nvSpPr>
        <p:spPr>
          <a:xfrm>
            <a:off x="0" y="-2"/>
            <a:ext cx="9144000" cy="5143502"/>
          </a:xfrm>
          <a:prstGeom prst="rect">
            <a:avLst/>
          </a:prstGeom>
          <a:solidFill>
            <a:srgbClr val="002060">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da-DK" sz="1050" b="0" i="0" u="none" strike="noStrike" kern="1200" cap="none" spc="0" normalizeH="0" baseline="0" noProof="0">
              <a:ln>
                <a:noFill/>
              </a:ln>
              <a:solidFill>
                <a:prstClr val="white"/>
              </a:solidFill>
              <a:effectLst/>
              <a:uLnTx/>
              <a:uFillTx/>
              <a:latin typeface="Trebuchet MS" panose="020B0603020202020204" pitchFamily="34" charset="0"/>
              <a:ea typeface="+mn-ea"/>
              <a:cs typeface="+mn-cs"/>
            </a:endParaRPr>
          </a:p>
        </p:txBody>
      </p:sp>
      <p:pic>
        <p:nvPicPr>
          <p:cNvPr id="6" name="Billede 5">
            <a:extLst>
              <a:ext uri="{FF2B5EF4-FFF2-40B4-BE49-F238E27FC236}">
                <a16:creationId xmlns:a16="http://schemas.microsoft.com/office/drawing/2014/main" id="{ECA431EA-32F5-467B-5946-4929FA785116}"/>
              </a:ext>
            </a:extLst>
          </p:cNvPr>
          <p:cNvPicPr>
            <a:picLocks noChangeAspect="1"/>
          </p:cNvPicPr>
          <p:nvPr/>
        </p:nvPicPr>
        <p:blipFill>
          <a:blip r:embed="rId3"/>
          <a:stretch>
            <a:fillRect/>
          </a:stretch>
        </p:blipFill>
        <p:spPr>
          <a:xfrm>
            <a:off x="186235" y="4728763"/>
            <a:ext cx="219475" cy="219475"/>
          </a:xfrm>
          <a:prstGeom prst="rect">
            <a:avLst/>
          </a:prstGeom>
        </p:spPr>
      </p:pic>
      <p:sp>
        <p:nvSpPr>
          <p:cNvPr id="2" name="Rektangel 1">
            <a:extLst>
              <a:ext uri="{FF2B5EF4-FFF2-40B4-BE49-F238E27FC236}">
                <a16:creationId xmlns:a16="http://schemas.microsoft.com/office/drawing/2014/main" id="{E8999B16-1E69-DCBC-D26E-2A2B4828AEC2}"/>
              </a:ext>
            </a:extLst>
          </p:cNvPr>
          <p:cNvSpPr/>
          <p:nvPr/>
        </p:nvSpPr>
        <p:spPr>
          <a:xfrm>
            <a:off x="803564" y="1371674"/>
            <a:ext cx="7536872" cy="2292231"/>
          </a:xfrm>
          <a:prstGeom prst="rect">
            <a:avLst/>
          </a:prstGeom>
        </p:spPr>
        <p:txBody>
          <a:bodyPr wrap="square">
            <a:spAutoFit/>
          </a:bodyPr>
          <a:lstStyle/>
          <a:p>
            <a:pPr marL="0" marR="0" lvl="0" indent="0" algn="ctr" defTabSz="342900" rtl="0" eaLnBrk="1" fontAlgn="auto" latinLnBrk="0" hangingPunct="1">
              <a:lnSpc>
                <a:spcPct val="150000"/>
              </a:lnSpc>
              <a:spcBef>
                <a:spcPts val="0"/>
              </a:spcBef>
              <a:spcAft>
                <a:spcPts val="0"/>
              </a:spcAft>
              <a:buClrTx/>
              <a:buSzTx/>
              <a:buFontTx/>
              <a:buNone/>
              <a:tabLst/>
              <a:defRPr/>
            </a:pPr>
            <a:r>
              <a:rPr kumimoji="0" lang="da-DK" sz="3300" b="1" i="0" u="none" strike="noStrike" kern="1200" cap="all" spc="0" normalizeH="0" baseline="0" noProof="0">
                <a:ln>
                  <a:noFill/>
                </a:ln>
                <a:solidFill>
                  <a:srgbClr val="FFFFFF"/>
                </a:solidFill>
                <a:effectLst/>
                <a:uLnTx/>
                <a:uFillTx/>
                <a:latin typeface="Neue Haas Grotesk Text Pro" panose="020B0504020202020204" pitchFamily="34" charset="0"/>
                <a:ea typeface="+mn-ea"/>
                <a:cs typeface="+mn-cs"/>
              </a:rPr>
              <a:t>Serviceaftale </a:t>
            </a:r>
          </a:p>
          <a:p>
            <a:pPr marL="0" marR="0" lvl="0" indent="0" algn="ctr" defTabSz="342900" rtl="0" eaLnBrk="1" fontAlgn="auto" latinLnBrk="0" hangingPunct="1">
              <a:lnSpc>
                <a:spcPct val="150000"/>
              </a:lnSpc>
              <a:spcBef>
                <a:spcPts val="0"/>
              </a:spcBef>
              <a:spcAft>
                <a:spcPts val="0"/>
              </a:spcAft>
              <a:buClrTx/>
              <a:buSzTx/>
              <a:buFontTx/>
              <a:buNone/>
              <a:tabLst/>
              <a:defRPr/>
            </a:pPr>
            <a:r>
              <a:rPr kumimoji="0" lang="da-DK" sz="3300" b="1" i="0" u="none" strike="noStrike" kern="1200" cap="all" spc="0" normalizeH="0" baseline="0" noProof="0">
                <a:ln>
                  <a:noFill/>
                </a:ln>
                <a:solidFill>
                  <a:srgbClr val="FFFFFF"/>
                </a:solidFill>
                <a:effectLst/>
                <a:uLnTx/>
                <a:uFillTx/>
                <a:latin typeface="Neue Haas Grotesk Text Pro" panose="020B0504020202020204" pitchFamily="34" charset="0"/>
                <a:ea typeface="+mn-ea"/>
                <a:cs typeface="+mn-cs"/>
              </a:rPr>
              <a:t>for </a:t>
            </a:r>
          </a:p>
          <a:p>
            <a:pPr marL="0" marR="0" lvl="0" indent="0" algn="ctr" defTabSz="342900" rtl="0" eaLnBrk="1" fontAlgn="auto" latinLnBrk="0" hangingPunct="1">
              <a:lnSpc>
                <a:spcPct val="150000"/>
              </a:lnSpc>
              <a:spcBef>
                <a:spcPts val="0"/>
              </a:spcBef>
              <a:spcAft>
                <a:spcPts val="0"/>
              </a:spcAft>
              <a:buClrTx/>
              <a:buSzTx/>
              <a:buFontTx/>
              <a:buNone/>
              <a:tabLst/>
              <a:defRPr/>
            </a:pPr>
            <a:r>
              <a:rPr lang="da-DK" sz="3300" b="1" cap="all">
                <a:solidFill>
                  <a:srgbClr val="FFFFFF"/>
                </a:solidFill>
                <a:latin typeface="Neue Haas Grotesk Text Pro" panose="020B0504020202020204" pitchFamily="34" charset="0"/>
              </a:rPr>
              <a:t>modtagersystem</a:t>
            </a:r>
            <a:endParaRPr kumimoji="0" lang="da-DK" sz="3300" b="0" i="0" u="none" strike="noStrike" kern="1200" cap="none" spc="0" normalizeH="0" baseline="0" noProof="0">
              <a:ln>
                <a:noFill/>
              </a:ln>
              <a:solidFill>
                <a:prstClr val="black"/>
              </a:solidFill>
              <a:effectLst/>
              <a:uLnTx/>
              <a:uFillTx/>
              <a:latin typeface="Neue Haas Grotesk Text Pro" panose="020B0504020202020204" pitchFamily="34" charset="0"/>
              <a:ea typeface="+mn-ea"/>
              <a:cs typeface="+mn-cs"/>
            </a:endParaRPr>
          </a:p>
        </p:txBody>
      </p:sp>
    </p:spTree>
    <p:extLst>
      <p:ext uri="{BB962C8B-B14F-4D97-AF65-F5344CB8AC3E}">
        <p14:creationId xmlns:p14="http://schemas.microsoft.com/office/powerpoint/2010/main" val="242285461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a:extLst>
              <a:ext uri="{FF2B5EF4-FFF2-40B4-BE49-F238E27FC236}">
                <a16:creationId xmlns:a16="http://schemas.microsoft.com/office/drawing/2014/main" id="{D77D8362-D7E1-A4D3-54CD-C2033F05B6CA}"/>
              </a:ext>
            </a:extLst>
          </p:cNvPr>
          <p:cNvSpPr>
            <a:spLocks noGrp="1"/>
          </p:cNvSpPr>
          <p:nvPr>
            <p:ph type="title"/>
          </p:nvPr>
        </p:nvSpPr>
        <p:spPr/>
        <p:txBody>
          <a:bodyPr/>
          <a:lstStyle/>
          <a:p>
            <a:r>
              <a:rPr lang="da-DK"/>
              <a:t>Oversigt</a:t>
            </a:r>
          </a:p>
        </p:txBody>
      </p:sp>
      <p:sp>
        <p:nvSpPr>
          <p:cNvPr id="2" name="Pladsholder til tekst 1">
            <a:extLst>
              <a:ext uri="{FF2B5EF4-FFF2-40B4-BE49-F238E27FC236}">
                <a16:creationId xmlns:a16="http://schemas.microsoft.com/office/drawing/2014/main" id="{223CF1D0-1F71-EDE8-48C9-3FF05D2A1D37}"/>
              </a:ext>
            </a:extLst>
          </p:cNvPr>
          <p:cNvSpPr>
            <a:spLocks noGrp="1"/>
          </p:cNvSpPr>
          <p:nvPr>
            <p:ph type="body" sz="quarter" idx="10"/>
          </p:nvPr>
        </p:nvSpPr>
        <p:spPr>
          <a:xfrm>
            <a:off x="468313" y="1419225"/>
            <a:ext cx="4103687" cy="3168650"/>
          </a:xfrm>
        </p:spPr>
        <p:txBody>
          <a:bodyPr/>
          <a:lstStyle/>
          <a:p>
            <a:r>
              <a:rPr lang="en-US" err="1"/>
              <a:t>Forvalteren</a:t>
            </a:r>
            <a:r>
              <a:rPr lang="en-US"/>
              <a:t> </a:t>
            </a:r>
            <a:r>
              <a:rPr lang="en-US" err="1"/>
              <a:t>af</a:t>
            </a:r>
            <a:r>
              <a:rPr lang="en-US"/>
              <a:t> </a:t>
            </a:r>
            <a:r>
              <a:rPr lang="da-DK"/>
              <a:t>Kommunernes Pensionssystem</a:t>
            </a:r>
            <a:r>
              <a:rPr lang="en-US"/>
              <a:t> </a:t>
            </a:r>
            <a:r>
              <a:rPr lang="en-US" err="1"/>
              <a:t>skal</a:t>
            </a:r>
            <a:r>
              <a:rPr lang="en-US"/>
              <a:t> </a:t>
            </a:r>
            <a:r>
              <a:rPr lang="en-US" err="1"/>
              <a:t>i</a:t>
            </a:r>
            <a:r>
              <a:rPr lang="en-US"/>
              <a:t> </a:t>
            </a:r>
            <a:r>
              <a:rPr lang="en-US" err="1"/>
              <a:t>Administrationsmodulet</a:t>
            </a:r>
            <a:r>
              <a:rPr lang="en-US"/>
              <a:t> </a:t>
            </a:r>
            <a:r>
              <a:rPr lang="en-US" err="1"/>
              <a:t>anmode</a:t>
            </a:r>
            <a:r>
              <a:rPr lang="en-US"/>
              <a:t> </a:t>
            </a:r>
            <a:r>
              <a:rPr lang="en-US" err="1"/>
              <a:t>Hjørring</a:t>
            </a:r>
            <a:r>
              <a:rPr lang="en-US"/>
              <a:t> Kommune om </a:t>
            </a:r>
            <a:r>
              <a:rPr lang="en-US" err="1"/>
              <a:t>en</a:t>
            </a:r>
            <a:r>
              <a:rPr lang="en-US"/>
              <a:t> </a:t>
            </a:r>
            <a:r>
              <a:rPr lang="en-US" err="1"/>
              <a:t>serviceaftale</a:t>
            </a:r>
            <a:r>
              <a:rPr lang="en-US"/>
              <a:t>, der giver </a:t>
            </a:r>
            <a:r>
              <a:rPr lang="en-US" err="1"/>
              <a:t>løsningen</a:t>
            </a:r>
            <a:r>
              <a:rPr lang="en-US"/>
              <a:t> </a:t>
            </a:r>
            <a:r>
              <a:rPr lang="en-US" err="1"/>
              <a:t>adgang</a:t>
            </a:r>
            <a:r>
              <a:rPr lang="en-US"/>
              <a:t> </a:t>
            </a:r>
            <a:r>
              <a:rPr lang="en-US" err="1"/>
              <a:t>til</a:t>
            </a:r>
            <a:r>
              <a:rPr lang="en-US"/>
              <a:t> at </a:t>
            </a:r>
            <a:r>
              <a:rPr lang="en-US" err="1"/>
              <a:t>benytte</a:t>
            </a:r>
            <a:r>
              <a:rPr lang="en-US"/>
              <a:t> </a:t>
            </a:r>
            <a:r>
              <a:rPr lang="en-US" err="1"/>
              <a:t>servicen</a:t>
            </a:r>
            <a:r>
              <a:rPr lang="en-US"/>
              <a:t> “</a:t>
            </a:r>
            <a:r>
              <a:rPr lang="en-US" err="1"/>
              <a:t>FilHent</a:t>
            </a:r>
            <a:r>
              <a:rPr lang="en-US"/>
              <a:t>”.</a:t>
            </a:r>
          </a:p>
          <a:p>
            <a:r>
              <a:rPr lang="en-US"/>
              <a:t>De </a:t>
            </a:r>
            <a:r>
              <a:rPr lang="en-US" err="1"/>
              <a:t>efterfølgende</a:t>
            </a:r>
            <a:r>
              <a:rPr lang="en-US"/>
              <a:t> slides </a:t>
            </a:r>
            <a:r>
              <a:rPr lang="en-US" err="1"/>
              <a:t>viser</a:t>
            </a:r>
            <a:r>
              <a:rPr lang="en-US"/>
              <a:t> </a:t>
            </a:r>
            <a:r>
              <a:rPr lang="en-US" err="1"/>
              <a:t>skærmbillede</a:t>
            </a:r>
            <a:r>
              <a:rPr lang="en-US"/>
              <a:t>-for-</a:t>
            </a:r>
            <a:r>
              <a:rPr lang="en-US" err="1"/>
              <a:t>skærmbillede</a:t>
            </a:r>
            <a:r>
              <a:rPr lang="en-US"/>
              <a:t>, </a:t>
            </a:r>
            <a:r>
              <a:rPr lang="en-US" err="1"/>
              <a:t>hvordan</a:t>
            </a:r>
            <a:r>
              <a:rPr lang="en-US"/>
              <a:t> </a:t>
            </a:r>
            <a:r>
              <a:rPr lang="en-US" err="1"/>
              <a:t>denne</a:t>
            </a:r>
            <a:r>
              <a:rPr lang="en-US"/>
              <a:t> </a:t>
            </a:r>
            <a:r>
              <a:rPr lang="en-US" err="1"/>
              <a:t>serviceaftale</a:t>
            </a:r>
            <a:r>
              <a:rPr lang="en-US"/>
              <a:t> </a:t>
            </a:r>
            <a:r>
              <a:rPr lang="en-US" err="1"/>
              <a:t>oprettes</a:t>
            </a:r>
            <a:r>
              <a:rPr lang="en-US"/>
              <a:t>, </a:t>
            </a:r>
            <a:r>
              <a:rPr lang="en-US" err="1"/>
              <a:t>herunder</a:t>
            </a:r>
            <a:r>
              <a:rPr lang="en-US"/>
              <a:t> </a:t>
            </a:r>
            <a:r>
              <a:rPr lang="en-US" err="1"/>
              <a:t>hvordan</a:t>
            </a:r>
            <a:r>
              <a:rPr lang="en-US"/>
              <a:t> </a:t>
            </a:r>
            <a:r>
              <a:rPr lang="en-US" err="1"/>
              <a:t>integrationsspecifikke</a:t>
            </a:r>
            <a:r>
              <a:rPr lang="en-US"/>
              <a:t> </a:t>
            </a:r>
            <a:r>
              <a:rPr lang="en-US" err="1"/>
              <a:t>værdier</a:t>
            </a:r>
            <a:r>
              <a:rPr lang="en-US"/>
              <a:t> </a:t>
            </a:r>
            <a:r>
              <a:rPr lang="en-US" err="1"/>
              <a:t>angives</a:t>
            </a:r>
            <a:r>
              <a:rPr lang="en-US"/>
              <a:t>.</a:t>
            </a:r>
          </a:p>
          <a:p>
            <a:r>
              <a:rPr lang="en-US" err="1"/>
              <a:t>Anmodningen</a:t>
            </a:r>
            <a:r>
              <a:rPr lang="en-US"/>
              <a:t> </a:t>
            </a:r>
            <a:r>
              <a:rPr lang="en-US" err="1"/>
              <a:t>foretages</a:t>
            </a:r>
            <a:r>
              <a:rPr lang="en-US"/>
              <a:t> </a:t>
            </a:r>
            <a:r>
              <a:rPr lang="en-US" err="1"/>
              <a:t>af</a:t>
            </a:r>
            <a:r>
              <a:rPr lang="en-US"/>
              <a:t> </a:t>
            </a:r>
            <a:r>
              <a:rPr lang="en-US" err="1"/>
              <a:t>forvalterens</a:t>
            </a:r>
            <a:r>
              <a:rPr lang="en-US"/>
              <a:t> “</a:t>
            </a:r>
            <a:r>
              <a:rPr lang="da-DK" sz="1000">
                <a:latin typeface="Neue Haas Grotesk Text Pro" panose="020B0504020202020204" pitchFamily="34" charset="0"/>
              </a:rPr>
              <a:t>Leverandøradministrator</a:t>
            </a:r>
            <a:r>
              <a:rPr lang="en-US"/>
              <a:t>” (</a:t>
            </a:r>
            <a:r>
              <a:rPr lang="en-US" err="1"/>
              <a:t>NemLog</a:t>
            </a:r>
            <a:r>
              <a:rPr lang="en-US"/>
              <a:t>-in </a:t>
            </a:r>
            <a:r>
              <a:rPr lang="en-US" err="1"/>
              <a:t>rolle</a:t>
            </a:r>
            <a:r>
              <a:rPr lang="en-US"/>
              <a:t>).</a:t>
            </a:r>
          </a:p>
          <a:p>
            <a:endParaRPr lang="en-US"/>
          </a:p>
          <a:p>
            <a:endParaRPr lang="en-US"/>
          </a:p>
        </p:txBody>
      </p:sp>
      <p:sp>
        <p:nvSpPr>
          <p:cNvPr id="8" name="Pladsholder til tekst 7">
            <a:extLst>
              <a:ext uri="{FF2B5EF4-FFF2-40B4-BE49-F238E27FC236}">
                <a16:creationId xmlns:a16="http://schemas.microsoft.com/office/drawing/2014/main" id="{DFACE842-74EB-34E9-BB92-6669BB129C49}"/>
              </a:ext>
            </a:extLst>
          </p:cNvPr>
          <p:cNvSpPr>
            <a:spLocks noGrp="1"/>
          </p:cNvSpPr>
          <p:nvPr>
            <p:ph type="body" sz="quarter" idx="11"/>
          </p:nvPr>
        </p:nvSpPr>
        <p:spPr/>
        <p:txBody>
          <a:bodyPr/>
          <a:lstStyle/>
          <a:p>
            <a:r>
              <a:rPr lang="da-DK"/>
              <a:t>Kommunernes Pensionssystem</a:t>
            </a:r>
          </a:p>
          <a:p>
            <a:endParaRPr lang="da-DK"/>
          </a:p>
        </p:txBody>
      </p:sp>
      <p:pic>
        <p:nvPicPr>
          <p:cNvPr id="7" name="Pladsholder til billede 6">
            <a:extLst>
              <a:ext uri="{FF2B5EF4-FFF2-40B4-BE49-F238E27FC236}">
                <a16:creationId xmlns:a16="http://schemas.microsoft.com/office/drawing/2014/main" id="{E8D2247F-3540-52BC-3EA5-177B62024988}"/>
              </a:ext>
            </a:extLst>
          </p:cNvPr>
          <p:cNvPicPr>
            <a:picLocks noGrp="1" noChangeAspect="1"/>
          </p:cNvPicPr>
          <p:nvPr>
            <p:ph type="pic" sz="quarter" idx="12"/>
          </p:nvPr>
        </p:nvPicPr>
        <p:blipFill>
          <a:blip r:embed="rId2"/>
          <a:srcRect t="5125" b="5125"/>
          <a:stretch/>
        </p:blipFill>
        <p:spPr/>
      </p:pic>
      <p:sp>
        <p:nvSpPr>
          <p:cNvPr id="3" name="Tekstfelt 2">
            <a:extLst>
              <a:ext uri="{FF2B5EF4-FFF2-40B4-BE49-F238E27FC236}">
                <a16:creationId xmlns:a16="http://schemas.microsoft.com/office/drawing/2014/main" id="{2E3B92FF-6444-DACE-10E3-0890637980E6}"/>
              </a:ext>
            </a:extLst>
          </p:cNvPr>
          <p:cNvSpPr txBox="1"/>
          <p:nvPr/>
        </p:nvSpPr>
        <p:spPr>
          <a:xfrm>
            <a:off x="388486" y="4551316"/>
            <a:ext cx="3820658" cy="273957"/>
          </a:xfrm>
          <a:prstGeom prst="rect">
            <a:avLst/>
          </a:prstGeom>
          <a:noFill/>
          <a:ln>
            <a:noFill/>
          </a:ln>
        </p:spPr>
        <p:txBody>
          <a:bodyPr wrap="none" rtlCol="0">
            <a:noAutofit/>
          </a:bodyPr>
          <a:lstStyle/>
          <a:p>
            <a:r>
              <a:rPr kumimoji="0" lang="en-US" sz="1000" b="0" i="0" u="none" strike="noStrike" kern="0" cap="none" spc="0" normalizeH="0" baseline="0" noProof="0">
                <a:ln>
                  <a:noFill/>
                </a:ln>
                <a:solidFill>
                  <a:srgbClr val="111111"/>
                </a:solidFill>
                <a:effectLst/>
                <a:uLnTx/>
                <a:uFillTx/>
                <a:latin typeface="Neue Haas Grotesk Text Pro" panose="020B0504020202020204" pitchFamily="34" charset="77"/>
                <a:ea typeface="+mn-ea"/>
                <a:cs typeface="Arial"/>
              </a:rPr>
              <a:t>(Se “</a:t>
            </a:r>
            <a:r>
              <a:rPr kumimoji="0" lang="en-US" sz="1000" b="0" i="0" u="none" strike="noStrike" kern="0" cap="none" spc="0" normalizeH="0" baseline="0" noProof="0" err="1">
                <a:ln>
                  <a:noFill/>
                </a:ln>
                <a:solidFill>
                  <a:srgbClr val="111111"/>
                </a:solidFill>
                <a:effectLst/>
                <a:uLnTx/>
                <a:uFillTx/>
                <a:latin typeface="Neue Haas Grotesk Text Pro" panose="020B0504020202020204" pitchFamily="34" charset="77"/>
                <a:ea typeface="+mn-ea"/>
                <a:cs typeface="Arial"/>
              </a:rPr>
              <a:t>Appendiks</a:t>
            </a:r>
            <a:r>
              <a:rPr kumimoji="0" lang="en-US" sz="1000" b="0" i="0" u="none" strike="noStrike" kern="0" cap="none" spc="0" normalizeH="0" baseline="0" noProof="0">
                <a:ln>
                  <a:noFill/>
                </a:ln>
                <a:solidFill>
                  <a:srgbClr val="111111"/>
                </a:solidFill>
                <a:effectLst/>
                <a:uLnTx/>
                <a:uFillTx/>
                <a:latin typeface="Neue Haas Grotesk Text Pro" panose="020B0504020202020204" pitchFamily="34" charset="77"/>
                <a:ea typeface="+mn-ea"/>
                <a:cs typeface="Arial"/>
              </a:rPr>
              <a:t>” </a:t>
            </a:r>
            <a:r>
              <a:rPr kumimoji="0" lang="en-US" sz="1000" b="0" i="0" u="none" strike="noStrike" kern="0" cap="none" spc="0" normalizeH="0" baseline="0" noProof="0" err="1">
                <a:ln>
                  <a:noFill/>
                </a:ln>
                <a:solidFill>
                  <a:srgbClr val="111111"/>
                </a:solidFill>
                <a:effectLst/>
                <a:uLnTx/>
                <a:uFillTx/>
                <a:latin typeface="Neue Haas Grotesk Text Pro" panose="020B0504020202020204" pitchFamily="34" charset="77"/>
                <a:ea typeface="+mn-ea"/>
                <a:cs typeface="Arial"/>
              </a:rPr>
              <a:t>vedr</a:t>
            </a:r>
            <a:r>
              <a:rPr kumimoji="0" lang="en-US" sz="1000" b="0" i="0" u="none" strike="noStrike" kern="0" cap="none" spc="0" normalizeH="0" baseline="0" noProof="0">
                <a:ln>
                  <a:noFill/>
                </a:ln>
                <a:solidFill>
                  <a:srgbClr val="111111"/>
                </a:solidFill>
                <a:effectLst/>
                <a:uLnTx/>
                <a:uFillTx/>
                <a:latin typeface="Neue Haas Grotesk Text Pro" panose="020B0504020202020204" pitchFamily="34" charset="77"/>
                <a:ea typeface="+mn-ea"/>
                <a:cs typeface="Arial"/>
              </a:rPr>
              <a:t>. </a:t>
            </a:r>
            <a:r>
              <a:rPr kumimoji="0" lang="en-US" sz="1000" b="0" i="0" u="none" strike="noStrike" kern="0" cap="none" spc="0" normalizeH="0" baseline="0" noProof="0" err="1">
                <a:ln>
                  <a:noFill/>
                </a:ln>
                <a:solidFill>
                  <a:srgbClr val="111111"/>
                </a:solidFill>
                <a:effectLst/>
                <a:uLnTx/>
                <a:uFillTx/>
                <a:latin typeface="Neue Haas Grotesk Text Pro" panose="020B0504020202020204" pitchFamily="34" charset="77"/>
                <a:ea typeface="+mn-ea"/>
                <a:cs typeface="Arial"/>
              </a:rPr>
              <a:t>dokumentation</a:t>
            </a:r>
            <a:r>
              <a:rPr kumimoji="0" lang="en-US" sz="1000" b="0" i="0" u="none" strike="noStrike" kern="0" cap="none" spc="0" normalizeH="0" baseline="0" noProof="0">
                <a:ln>
                  <a:noFill/>
                </a:ln>
                <a:solidFill>
                  <a:srgbClr val="111111"/>
                </a:solidFill>
                <a:effectLst/>
                <a:uLnTx/>
                <a:uFillTx/>
                <a:latin typeface="Neue Haas Grotesk Text Pro" panose="020B0504020202020204" pitchFamily="34" charset="77"/>
                <a:ea typeface="+mn-ea"/>
                <a:cs typeface="Arial"/>
              </a:rPr>
              <a:t>, roller </a:t>
            </a:r>
            <a:r>
              <a:rPr kumimoji="0" lang="en-US" sz="1000" b="0" i="0" u="none" strike="noStrike" kern="0" cap="none" spc="0" normalizeH="0" baseline="0" noProof="0" err="1">
                <a:ln>
                  <a:noFill/>
                </a:ln>
                <a:solidFill>
                  <a:srgbClr val="111111"/>
                </a:solidFill>
                <a:effectLst/>
                <a:uLnTx/>
                <a:uFillTx/>
                <a:latin typeface="Neue Haas Grotesk Text Pro" panose="020B0504020202020204" pitchFamily="34" charset="77"/>
                <a:ea typeface="+mn-ea"/>
                <a:cs typeface="Arial"/>
              </a:rPr>
              <a:t>samt</a:t>
            </a:r>
            <a:r>
              <a:rPr kumimoji="0" lang="en-US" sz="1000" b="0" i="0" u="none" strike="noStrike" kern="0" cap="none" spc="0" normalizeH="0" baseline="0" noProof="0">
                <a:ln>
                  <a:noFill/>
                </a:ln>
                <a:solidFill>
                  <a:srgbClr val="111111"/>
                </a:solidFill>
                <a:effectLst/>
                <a:uLnTx/>
                <a:uFillTx/>
                <a:latin typeface="Neue Haas Grotesk Text Pro" panose="020B0504020202020204" pitchFamily="34" charset="77"/>
                <a:ea typeface="+mn-ea"/>
                <a:cs typeface="Arial"/>
              </a:rPr>
              <a:t> </a:t>
            </a:r>
            <a:r>
              <a:rPr kumimoji="0" lang="en-US" sz="1000" b="0" i="0" u="none" strike="noStrike" kern="0" cap="none" spc="0" normalizeH="0" baseline="0" noProof="0" err="1">
                <a:ln>
                  <a:noFill/>
                </a:ln>
                <a:solidFill>
                  <a:srgbClr val="111111"/>
                </a:solidFill>
                <a:effectLst/>
                <a:uLnTx/>
                <a:uFillTx/>
                <a:latin typeface="Neue Haas Grotesk Text Pro" panose="020B0504020202020204" pitchFamily="34" charset="77"/>
                <a:ea typeface="+mn-ea"/>
                <a:cs typeface="Arial"/>
              </a:rPr>
              <a:t>nyttige</a:t>
            </a:r>
            <a:r>
              <a:rPr kumimoji="0" lang="en-US" sz="1000" b="0" i="0" u="none" strike="noStrike" kern="0" cap="none" spc="0" normalizeH="0" baseline="0" noProof="0">
                <a:ln>
                  <a:noFill/>
                </a:ln>
                <a:solidFill>
                  <a:srgbClr val="111111"/>
                </a:solidFill>
                <a:effectLst/>
                <a:uLnTx/>
                <a:uFillTx/>
                <a:latin typeface="Neue Haas Grotesk Text Pro" panose="020B0504020202020204" pitchFamily="34" charset="77"/>
                <a:ea typeface="+mn-ea"/>
                <a:cs typeface="Arial"/>
              </a:rPr>
              <a:t> links)</a:t>
            </a:r>
            <a:endParaRPr lang="da-DK" sz="900" err="1">
              <a:latin typeface="Helvetica" pitchFamily="2" charset="0"/>
              <a:cs typeface="Arial"/>
            </a:endParaRPr>
          </a:p>
        </p:txBody>
      </p:sp>
    </p:spTree>
    <p:extLst>
      <p:ext uri="{BB962C8B-B14F-4D97-AF65-F5344CB8AC3E}">
        <p14:creationId xmlns:p14="http://schemas.microsoft.com/office/powerpoint/2010/main" val="82341472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a:extLst>
              <a:ext uri="{FF2B5EF4-FFF2-40B4-BE49-F238E27FC236}">
                <a16:creationId xmlns:a16="http://schemas.microsoft.com/office/drawing/2014/main" id="{D77D8362-D7E1-A4D3-54CD-C2033F05B6CA}"/>
              </a:ext>
            </a:extLst>
          </p:cNvPr>
          <p:cNvSpPr>
            <a:spLocks noGrp="1"/>
          </p:cNvSpPr>
          <p:nvPr>
            <p:ph type="title"/>
          </p:nvPr>
        </p:nvSpPr>
        <p:spPr/>
        <p:txBody>
          <a:bodyPr/>
          <a:lstStyle/>
          <a:p>
            <a:r>
              <a:rPr lang="da-DK"/>
              <a:t>Serviceaftale - </a:t>
            </a:r>
            <a:r>
              <a:rPr lang="da-DK" err="1"/>
              <a:t>FilHent</a:t>
            </a:r>
            <a:endParaRPr lang="da-DK"/>
          </a:p>
        </p:txBody>
      </p:sp>
      <p:sp>
        <p:nvSpPr>
          <p:cNvPr id="8" name="Pladsholder til tekst 7">
            <a:extLst>
              <a:ext uri="{FF2B5EF4-FFF2-40B4-BE49-F238E27FC236}">
                <a16:creationId xmlns:a16="http://schemas.microsoft.com/office/drawing/2014/main" id="{DFACE842-74EB-34E9-BB92-6669BB129C49}"/>
              </a:ext>
            </a:extLst>
          </p:cNvPr>
          <p:cNvSpPr>
            <a:spLocks noGrp="1"/>
          </p:cNvSpPr>
          <p:nvPr>
            <p:ph type="body" sz="quarter" idx="11"/>
          </p:nvPr>
        </p:nvSpPr>
        <p:spPr/>
        <p:txBody>
          <a:bodyPr/>
          <a:lstStyle/>
          <a:p>
            <a:r>
              <a:rPr lang="da-DK"/>
              <a:t>Kommunernes Pensionssystem</a:t>
            </a:r>
          </a:p>
        </p:txBody>
      </p:sp>
      <p:pic>
        <p:nvPicPr>
          <p:cNvPr id="3" name="Billede 2">
            <a:extLst>
              <a:ext uri="{FF2B5EF4-FFF2-40B4-BE49-F238E27FC236}">
                <a16:creationId xmlns:a16="http://schemas.microsoft.com/office/drawing/2014/main" id="{4E594CA5-5B06-38E0-AAD0-0DB60B7F33C0}"/>
              </a:ext>
            </a:extLst>
          </p:cNvPr>
          <p:cNvPicPr>
            <a:picLocks noChangeAspect="1"/>
          </p:cNvPicPr>
          <p:nvPr/>
        </p:nvPicPr>
        <p:blipFill>
          <a:blip r:embed="rId2"/>
          <a:stretch>
            <a:fillRect/>
          </a:stretch>
        </p:blipFill>
        <p:spPr>
          <a:xfrm>
            <a:off x="1319624" y="1135474"/>
            <a:ext cx="6504751" cy="4008026"/>
          </a:xfrm>
          <a:prstGeom prst="rect">
            <a:avLst/>
          </a:prstGeom>
        </p:spPr>
      </p:pic>
      <p:sp>
        <p:nvSpPr>
          <p:cNvPr id="2" name="Rektangel 1">
            <a:extLst>
              <a:ext uri="{FF2B5EF4-FFF2-40B4-BE49-F238E27FC236}">
                <a16:creationId xmlns:a16="http://schemas.microsoft.com/office/drawing/2014/main" id="{27C6072C-1BC2-E38C-9297-E551B08A9B49}"/>
              </a:ext>
            </a:extLst>
          </p:cNvPr>
          <p:cNvSpPr/>
          <p:nvPr/>
        </p:nvSpPr>
        <p:spPr>
          <a:xfrm>
            <a:off x="1263650" y="1693572"/>
            <a:ext cx="1016000" cy="302653"/>
          </a:xfrm>
          <a:prstGeom prst="rect">
            <a:avLst/>
          </a:prstGeom>
          <a:noFill/>
          <a:ln w="28575">
            <a:solidFill>
              <a:srgbClr val="FF0000"/>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a-DK" sz="1200" b="1" i="0" u="none" strike="noStrike" kern="1200" cap="none" spc="0" normalizeH="0" baseline="0" noProof="0">
              <a:ln>
                <a:noFill/>
              </a:ln>
              <a:solidFill>
                <a:srgbClr val="FFFFFF"/>
              </a:solidFill>
              <a:effectLst/>
              <a:uLnTx/>
              <a:uFillTx/>
              <a:latin typeface="Arial"/>
              <a:ea typeface="+mn-ea"/>
              <a:cs typeface="Arial"/>
            </a:endParaRPr>
          </a:p>
        </p:txBody>
      </p:sp>
      <p:sp>
        <p:nvSpPr>
          <p:cNvPr id="4" name="Rektangel 3">
            <a:extLst>
              <a:ext uri="{FF2B5EF4-FFF2-40B4-BE49-F238E27FC236}">
                <a16:creationId xmlns:a16="http://schemas.microsoft.com/office/drawing/2014/main" id="{6B96B7EB-D26E-6C27-7F63-DA3F8DC97AF7}"/>
              </a:ext>
            </a:extLst>
          </p:cNvPr>
          <p:cNvSpPr/>
          <p:nvPr/>
        </p:nvSpPr>
        <p:spPr>
          <a:xfrm>
            <a:off x="6757782" y="1613070"/>
            <a:ext cx="1016000" cy="302653"/>
          </a:xfrm>
          <a:prstGeom prst="rect">
            <a:avLst/>
          </a:prstGeom>
          <a:noFill/>
          <a:ln w="28575">
            <a:solidFill>
              <a:srgbClr val="FF0000"/>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a-DK" sz="1200" b="1" i="0" u="none" strike="noStrike" kern="1200" cap="none" spc="0" normalizeH="0" baseline="0" noProof="0">
              <a:ln>
                <a:noFill/>
              </a:ln>
              <a:solidFill>
                <a:srgbClr val="FFFFFF"/>
              </a:solidFill>
              <a:effectLst/>
              <a:uLnTx/>
              <a:uFillTx/>
              <a:latin typeface="Arial"/>
              <a:ea typeface="+mn-ea"/>
              <a:cs typeface="Arial"/>
            </a:endParaRPr>
          </a:p>
        </p:txBody>
      </p:sp>
      <p:sp>
        <p:nvSpPr>
          <p:cNvPr id="5" name="Tekstfelt 4">
            <a:extLst>
              <a:ext uri="{FF2B5EF4-FFF2-40B4-BE49-F238E27FC236}">
                <a16:creationId xmlns:a16="http://schemas.microsoft.com/office/drawing/2014/main" id="{78064397-2519-1844-AE41-D9033BE83985}"/>
              </a:ext>
            </a:extLst>
          </p:cNvPr>
          <p:cNvSpPr txBox="1"/>
          <p:nvPr/>
        </p:nvSpPr>
        <p:spPr>
          <a:xfrm>
            <a:off x="13875" y="1693571"/>
            <a:ext cx="1016001" cy="302653"/>
          </a:xfrm>
          <a:prstGeom prst="rect">
            <a:avLst/>
          </a:prstGeom>
          <a:noFill/>
          <a:ln>
            <a:noFill/>
          </a:ln>
        </p:spPr>
        <p:txBody>
          <a:bodyPr wrap="none" rtlCol="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a-DK" sz="900" b="0" i="0" u="none" strike="noStrike" kern="1200" cap="none" spc="0" normalizeH="0" baseline="0" noProof="0">
                <a:ln>
                  <a:noFill/>
                </a:ln>
                <a:solidFill>
                  <a:srgbClr val="111111"/>
                </a:solidFill>
                <a:effectLst/>
                <a:uLnTx/>
                <a:uFillTx/>
                <a:latin typeface="Helvetica" pitchFamily="2" charset="0"/>
                <a:ea typeface="+mn-ea"/>
                <a:cs typeface="Arial"/>
              </a:rPr>
              <a:t>Vælg ”Serviceaftaler”</a:t>
            </a:r>
          </a:p>
        </p:txBody>
      </p:sp>
      <p:sp>
        <p:nvSpPr>
          <p:cNvPr id="7" name="Tekstfelt 6">
            <a:extLst>
              <a:ext uri="{FF2B5EF4-FFF2-40B4-BE49-F238E27FC236}">
                <a16:creationId xmlns:a16="http://schemas.microsoft.com/office/drawing/2014/main" id="{5DA87C27-F182-5A83-F713-2698B615ABDF}"/>
              </a:ext>
            </a:extLst>
          </p:cNvPr>
          <p:cNvSpPr txBox="1"/>
          <p:nvPr/>
        </p:nvSpPr>
        <p:spPr>
          <a:xfrm>
            <a:off x="7824375" y="1566642"/>
            <a:ext cx="1249775" cy="349081"/>
          </a:xfrm>
          <a:prstGeom prst="rect">
            <a:avLst/>
          </a:prstGeom>
          <a:noFill/>
          <a:ln>
            <a:noFill/>
          </a:ln>
        </p:spPr>
        <p:txBody>
          <a:bodyPr wrap="none" rtlCol="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a-DK" sz="900" b="0" i="0" u="none" strike="noStrike" kern="1200" cap="none" spc="0" normalizeH="0" baseline="0" noProof="0">
                <a:ln>
                  <a:noFill/>
                </a:ln>
                <a:solidFill>
                  <a:srgbClr val="111111"/>
                </a:solidFill>
                <a:effectLst/>
                <a:uLnTx/>
                <a:uFillTx/>
                <a:latin typeface="Helvetica" pitchFamily="2" charset="0"/>
                <a:ea typeface="+mn-ea"/>
                <a:cs typeface="Arial"/>
              </a:rPr>
              <a:t>Vælg ”Anmod om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da-DK" sz="900" b="0" i="0" u="none" strike="noStrike" kern="1200" cap="none" spc="0" normalizeH="0" baseline="0" noProof="0">
                <a:ln>
                  <a:noFill/>
                </a:ln>
                <a:solidFill>
                  <a:srgbClr val="111111"/>
                </a:solidFill>
                <a:effectLst/>
                <a:uLnTx/>
                <a:uFillTx/>
                <a:latin typeface="Helvetica" pitchFamily="2" charset="0"/>
                <a:ea typeface="+mn-ea"/>
                <a:cs typeface="Arial"/>
              </a:rPr>
              <a:t>serviceaftale”</a:t>
            </a:r>
          </a:p>
        </p:txBody>
      </p:sp>
    </p:spTree>
    <p:extLst>
      <p:ext uri="{BB962C8B-B14F-4D97-AF65-F5344CB8AC3E}">
        <p14:creationId xmlns:p14="http://schemas.microsoft.com/office/powerpoint/2010/main" val="15524592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5" grpId="0"/>
      <p:bldP spid="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Billede 14">
            <a:extLst>
              <a:ext uri="{FF2B5EF4-FFF2-40B4-BE49-F238E27FC236}">
                <a16:creationId xmlns:a16="http://schemas.microsoft.com/office/drawing/2014/main" id="{7A4B3116-8C10-09D0-6295-B30B2F6FADBD}"/>
              </a:ext>
            </a:extLst>
          </p:cNvPr>
          <p:cNvPicPr>
            <a:picLocks noChangeAspect="1"/>
          </p:cNvPicPr>
          <p:nvPr/>
        </p:nvPicPr>
        <p:blipFill>
          <a:blip r:embed="rId2"/>
          <a:stretch>
            <a:fillRect/>
          </a:stretch>
        </p:blipFill>
        <p:spPr>
          <a:xfrm>
            <a:off x="888810" y="1142794"/>
            <a:ext cx="7372729" cy="4000706"/>
          </a:xfrm>
          <a:prstGeom prst="rect">
            <a:avLst/>
          </a:prstGeom>
        </p:spPr>
      </p:pic>
      <p:sp>
        <p:nvSpPr>
          <p:cNvPr id="6" name="Titel 5">
            <a:extLst>
              <a:ext uri="{FF2B5EF4-FFF2-40B4-BE49-F238E27FC236}">
                <a16:creationId xmlns:a16="http://schemas.microsoft.com/office/drawing/2014/main" id="{D77D8362-D7E1-A4D3-54CD-C2033F05B6CA}"/>
              </a:ext>
            </a:extLst>
          </p:cNvPr>
          <p:cNvSpPr>
            <a:spLocks noGrp="1"/>
          </p:cNvSpPr>
          <p:nvPr>
            <p:ph type="title"/>
          </p:nvPr>
        </p:nvSpPr>
        <p:spPr/>
        <p:txBody>
          <a:bodyPr/>
          <a:lstStyle/>
          <a:p>
            <a:r>
              <a:rPr lang="da-DK"/>
              <a:t>Serviceaftale - </a:t>
            </a:r>
            <a:r>
              <a:rPr lang="da-DK" err="1"/>
              <a:t>FilHent</a:t>
            </a:r>
            <a:endParaRPr lang="da-DK"/>
          </a:p>
        </p:txBody>
      </p:sp>
      <p:sp>
        <p:nvSpPr>
          <p:cNvPr id="8" name="Pladsholder til tekst 7">
            <a:extLst>
              <a:ext uri="{FF2B5EF4-FFF2-40B4-BE49-F238E27FC236}">
                <a16:creationId xmlns:a16="http://schemas.microsoft.com/office/drawing/2014/main" id="{DFACE842-74EB-34E9-BB92-6669BB129C49}"/>
              </a:ext>
            </a:extLst>
          </p:cNvPr>
          <p:cNvSpPr>
            <a:spLocks noGrp="1"/>
          </p:cNvSpPr>
          <p:nvPr>
            <p:ph type="body" sz="quarter" idx="11"/>
          </p:nvPr>
        </p:nvSpPr>
        <p:spPr/>
        <p:txBody>
          <a:bodyPr/>
          <a:lstStyle/>
          <a:p>
            <a:r>
              <a:rPr lang="da-DK"/>
              <a:t>Kommunernes Pensionssystem</a:t>
            </a:r>
          </a:p>
        </p:txBody>
      </p:sp>
      <p:sp>
        <p:nvSpPr>
          <p:cNvPr id="2" name="Rektangel 1">
            <a:extLst>
              <a:ext uri="{FF2B5EF4-FFF2-40B4-BE49-F238E27FC236}">
                <a16:creationId xmlns:a16="http://schemas.microsoft.com/office/drawing/2014/main" id="{9F4EC7BD-A409-4E50-2C3D-2EE5DBACC80D}"/>
              </a:ext>
            </a:extLst>
          </p:cNvPr>
          <p:cNvSpPr/>
          <p:nvPr/>
        </p:nvSpPr>
        <p:spPr>
          <a:xfrm>
            <a:off x="6388100" y="1877160"/>
            <a:ext cx="2508250" cy="235194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a-DK" sz="1200" b="1">
              <a:latin typeface="Arial"/>
              <a:cs typeface="Arial"/>
            </a:endParaRPr>
          </a:p>
        </p:txBody>
      </p:sp>
      <p:sp>
        <p:nvSpPr>
          <p:cNvPr id="4" name="Rektangel 3">
            <a:extLst>
              <a:ext uri="{FF2B5EF4-FFF2-40B4-BE49-F238E27FC236}">
                <a16:creationId xmlns:a16="http://schemas.microsoft.com/office/drawing/2014/main" id="{5912B383-E791-BFEE-9F6E-51FF902EF20E}"/>
              </a:ext>
            </a:extLst>
          </p:cNvPr>
          <p:cNvSpPr/>
          <p:nvPr/>
        </p:nvSpPr>
        <p:spPr>
          <a:xfrm>
            <a:off x="2717800" y="2269097"/>
            <a:ext cx="3683000" cy="302653"/>
          </a:xfrm>
          <a:prstGeom prst="rect">
            <a:avLst/>
          </a:prstGeom>
          <a:noFill/>
          <a:ln w="28575">
            <a:solidFill>
              <a:srgbClr val="FF0000"/>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a-DK" sz="1200" b="1">
              <a:latin typeface="Arial"/>
              <a:cs typeface="Arial"/>
            </a:endParaRPr>
          </a:p>
        </p:txBody>
      </p:sp>
      <p:sp>
        <p:nvSpPr>
          <p:cNvPr id="5" name="Tekstfelt 4">
            <a:extLst>
              <a:ext uri="{FF2B5EF4-FFF2-40B4-BE49-F238E27FC236}">
                <a16:creationId xmlns:a16="http://schemas.microsoft.com/office/drawing/2014/main" id="{558E9671-C8AA-7FF8-7FA8-59212EF04FC6}"/>
              </a:ext>
            </a:extLst>
          </p:cNvPr>
          <p:cNvSpPr txBox="1"/>
          <p:nvPr/>
        </p:nvSpPr>
        <p:spPr>
          <a:xfrm>
            <a:off x="6474412" y="2269096"/>
            <a:ext cx="2421938" cy="2074304"/>
          </a:xfrm>
          <a:prstGeom prst="rect">
            <a:avLst/>
          </a:prstGeom>
          <a:noFill/>
          <a:ln>
            <a:noFill/>
          </a:ln>
        </p:spPr>
        <p:txBody>
          <a:bodyPr wrap="none" rtlCol="0">
            <a:noAutofit/>
          </a:bodyPr>
          <a:lstStyle/>
          <a:p>
            <a:pPr algn="l"/>
            <a:r>
              <a:rPr lang="da-DK" sz="900">
                <a:latin typeface="Helvetica" pitchFamily="2" charset="0"/>
                <a:cs typeface="Arial"/>
              </a:rPr>
              <a:t>Vælg et sigende navn for serviceaftalen. </a:t>
            </a:r>
            <a:br>
              <a:rPr lang="da-DK" sz="900">
                <a:latin typeface="Helvetica" pitchFamily="2" charset="0"/>
                <a:cs typeface="Arial"/>
              </a:rPr>
            </a:br>
            <a:br>
              <a:rPr lang="da-DK" sz="900">
                <a:latin typeface="Helvetica" pitchFamily="2" charset="0"/>
                <a:cs typeface="Arial"/>
              </a:rPr>
            </a:br>
            <a:r>
              <a:rPr lang="da-DK" sz="900">
                <a:latin typeface="Helvetica" pitchFamily="2" charset="0"/>
                <a:cs typeface="Arial"/>
              </a:rPr>
              <a:t>TIP: Inkluder servicenavne/</a:t>
            </a:r>
            <a:r>
              <a:rPr lang="da-DK" sz="900" err="1">
                <a:latin typeface="Helvetica" pitchFamily="2" charset="0"/>
                <a:cs typeface="Arial"/>
              </a:rPr>
              <a:t>SFxxxx</a:t>
            </a:r>
            <a:r>
              <a:rPr lang="da-DK" sz="900">
                <a:latin typeface="Helvetica" pitchFamily="2" charset="0"/>
                <a:cs typeface="Arial"/>
              </a:rPr>
              <a:t> (samt </a:t>
            </a:r>
          </a:p>
          <a:p>
            <a:pPr algn="l"/>
            <a:r>
              <a:rPr lang="da-DK" sz="900" err="1">
                <a:latin typeface="Helvetica" pitchFamily="2" charset="0"/>
                <a:cs typeface="Arial"/>
              </a:rPr>
              <a:t>InfRef</a:t>
            </a:r>
            <a:r>
              <a:rPr lang="da-DK" sz="900">
                <a:latin typeface="Helvetica" pitchFamily="2" charset="0"/>
                <a:cs typeface="Arial"/>
              </a:rPr>
              <a:t> for fil-services). Tilføj evt. et </a:t>
            </a:r>
          </a:p>
          <a:p>
            <a:pPr algn="l"/>
            <a:r>
              <a:rPr lang="da-DK" sz="900">
                <a:latin typeface="Helvetica" pitchFamily="2" charset="0"/>
                <a:cs typeface="Arial"/>
              </a:rPr>
              <a:t>”versionsnummer” a la ”v1.0”, således det på </a:t>
            </a:r>
          </a:p>
          <a:p>
            <a:pPr algn="l"/>
            <a:r>
              <a:rPr lang="da-DK" sz="900">
                <a:latin typeface="Helvetica" pitchFamily="2" charset="0"/>
                <a:cs typeface="Arial"/>
              </a:rPr>
              <a:t>sigt bliver lettere at administrere forskellige</a:t>
            </a:r>
          </a:p>
          <a:p>
            <a:pPr algn="l"/>
            <a:r>
              <a:rPr lang="da-DK" sz="900">
                <a:latin typeface="Helvetica" pitchFamily="2" charset="0"/>
                <a:cs typeface="Arial"/>
              </a:rPr>
              <a:t>revisioner af aftalen.</a:t>
            </a:r>
            <a:br>
              <a:rPr lang="da-DK" sz="900">
                <a:latin typeface="Helvetica" pitchFamily="2" charset="0"/>
                <a:cs typeface="Arial"/>
              </a:rPr>
            </a:br>
            <a:br>
              <a:rPr lang="da-DK" sz="900">
                <a:latin typeface="Helvetica" pitchFamily="2" charset="0"/>
                <a:cs typeface="Arial"/>
              </a:rPr>
            </a:br>
            <a:r>
              <a:rPr lang="da-DK" sz="900">
                <a:latin typeface="Helvetica" pitchFamily="2" charset="0"/>
                <a:cs typeface="Arial"/>
              </a:rPr>
              <a:t>Bemærk: Det er ikke muligt for et </a:t>
            </a:r>
          </a:p>
          <a:p>
            <a:pPr algn="l"/>
            <a:r>
              <a:rPr lang="da-DK" sz="900">
                <a:latin typeface="Helvetica" pitchFamily="2" charset="0"/>
                <a:cs typeface="Arial"/>
              </a:rPr>
              <a:t>anvendersystem at have flere aftaler med </a:t>
            </a:r>
          </a:p>
          <a:p>
            <a:pPr algn="l"/>
            <a:r>
              <a:rPr lang="da-DK" sz="900">
                <a:latin typeface="Helvetica" pitchFamily="2" charset="0"/>
                <a:cs typeface="Arial"/>
              </a:rPr>
              <a:t>identiske navne for én kommune, hvilket et </a:t>
            </a:r>
          </a:p>
          <a:p>
            <a:pPr algn="l"/>
            <a:r>
              <a:rPr lang="da-DK" sz="900">
                <a:latin typeface="Helvetica" pitchFamily="2" charset="0"/>
                <a:cs typeface="Arial"/>
              </a:rPr>
              <a:t>versionsnummer kan afhjælpe.</a:t>
            </a:r>
          </a:p>
        </p:txBody>
      </p:sp>
      <p:sp>
        <p:nvSpPr>
          <p:cNvPr id="7" name="Rektangel 6">
            <a:extLst>
              <a:ext uri="{FF2B5EF4-FFF2-40B4-BE49-F238E27FC236}">
                <a16:creationId xmlns:a16="http://schemas.microsoft.com/office/drawing/2014/main" id="{53A3664C-DC7A-A629-FD3B-FB51C7AAB230}"/>
              </a:ext>
            </a:extLst>
          </p:cNvPr>
          <p:cNvSpPr/>
          <p:nvPr/>
        </p:nvSpPr>
        <p:spPr>
          <a:xfrm>
            <a:off x="2717800" y="1900797"/>
            <a:ext cx="3683000" cy="302653"/>
          </a:xfrm>
          <a:prstGeom prst="rect">
            <a:avLst/>
          </a:prstGeom>
          <a:noFill/>
          <a:ln w="28575">
            <a:solidFill>
              <a:srgbClr val="FF0000"/>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a-DK" sz="1200" b="1">
              <a:latin typeface="Arial"/>
              <a:cs typeface="Arial"/>
            </a:endParaRPr>
          </a:p>
        </p:txBody>
      </p:sp>
      <p:sp>
        <p:nvSpPr>
          <p:cNvPr id="9" name="Tekstfelt 8">
            <a:extLst>
              <a:ext uri="{FF2B5EF4-FFF2-40B4-BE49-F238E27FC236}">
                <a16:creationId xmlns:a16="http://schemas.microsoft.com/office/drawing/2014/main" id="{4E78B857-D36E-BF2A-5CDD-D2736F3A9CE0}"/>
              </a:ext>
            </a:extLst>
          </p:cNvPr>
          <p:cNvSpPr txBox="1"/>
          <p:nvPr/>
        </p:nvSpPr>
        <p:spPr>
          <a:xfrm>
            <a:off x="6474412" y="1939690"/>
            <a:ext cx="2421938" cy="405600"/>
          </a:xfrm>
          <a:prstGeom prst="rect">
            <a:avLst/>
          </a:prstGeom>
          <a:noFill/>
          <a:ln>
            <a:noFill/>
          </a:ln>
        </p:spPr>
        <p:txBody>
          <a:bodyPr wrap="none" rtlCol="0">
            <a:noAutofit/>
          </a:bodyPr>
          <a:lstStyle/>
          <a:p>
            <a:pPr algn="l"/>
            <a:r>
              <a:rPr lang="da-DK" sz="900">
                <a:latin typeface="Helvetica" pitchFamily="2" charset="0"/>
                <a:cs typeface="Arial"/>
              </a:rPr>
              <a:t>Vælg ”Uden videregivelse af data”</a:t>
            </a:r>
          </a:p>
        </p:txBody>
      </p:sp>
      <p:sp>
        <p:nvSpPr>
          <p:cNvPr id="10" name="Rektangel 9">
            <a:extLst>
              <a:ext uri="{FF2B5EF4-FFF2-40B4-BE49-F238E27FC236}">
                <a16:creationId xmlns:a16="http://schemas.microsoft.com/office/drawing/2014/main" id="{FF16913D-86D5-29B3-206D-4E60E4630F3B}"/>
              </a:ext>
            </a:extLst>
          </p:cNvPr>
          <p:cNvSpPr/>
          <p:nvPr/>
        </p:nvSpPr>
        <p:spPr>
          <a:xfrm>
            <a:off x="2717800" y="3291841"/>
            <a:ext cx="3683000" cy="1360170"/>
          </a:xfrm>
          <a:prstGeom prst="rect">
            <a:avLst/>
          </a:prstGeom>
          <a:noFill/>
          <a:ln w="28575">
            <a:solidFill>
              <a:srgbClr val="FF0000"/>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a-DK" sz="1200" b="1">
              <a:latin typeface="Arial"/>
              <a:cs typeface="Arial"/>
            </a:endParaRPr>
          </a:p>
        </p:txBody>
      </p:sp>
      <p:sp>
        <p:nvSpPr>
          <p:cNvPr id="11" name="Tekstfelt 10">
            <a:extLst>
              <a:ext uri="{FF2B5EF4-FFF2-40B4-BE49-F238E27FC236}">
                <a16:creationId xmlns:a16="http://schemas.microsoft.com/office/drawing/2014/main" id="{784A0793-ABCA-C906-D3C2-320874563662}"/>
              </a:ext>
            </a:extLst>
          </p:cNvPr>
          <p:cNvSpPr txBox="1"/>
          <p:nvPr/>
        </p:nvSpPr>
        <p:spPr>
          <a:xfrm>
            <a:off x="6474412" y="4158856"/>
            <a:ext cx="2421938" cy="491090"/>
          </a:xfrm>
          <a:prstGeom prst="rect">
            <a:avLst/>
          </a:prstGeom>
          <a:noFill/>
          <a:ln>
            <a:noFill/>
          </a:ln>
        </p:spPr>
        <p:txBody>
          <a:bodyPr wrap="none" rtlCol="0">
            <a:noAutofit/>
          </a:bodyPr>
          <a:lstStyle/>
          <a:p>
            <a:pPr algn="l"/>
            <a:r>
              <a:rPr lang="da-DK" sz="900">
                <a:latin typeface="Helvetica" pitchFamily="2" charset="0"/>
                <a:cs typeface="Arial"/>
              </a:rPr>
              <a:t>Angiv hensigtsmæssig begrundelse for </a:t>
            </a:r>
          </a:p>
          <a:p>
            <a:pPr algn="l"/>
            <a:r>
              <a:rPr lang="da-DK" sz="900">
                <a:latin typeface="Helvetica" pitchFamily="2" charset="0"/>
                <a:cs typeface="Arial"/>
              </a:rPr>
              <a:t>anmodning om serviceaftalen.</a:t>
            </a:r>
          </a:p>
        </p:txBody>
      </p:sp>
    </p:spTree>
    <p:extLst>
      <p:ext uri="{BB962C8B-B14F-4D97-AF65-F5344CB8AC3E}">
        <p14:creationId xmlns:p14="http://schemas.microsoft.com/office/powerpoint/2010/main" val="4574159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5" grpId="0"/>
      <p:bldP spid="7" grpId="0" animBg="1"/>
      <p:bldP spid="9" grpId="0"/>
      <p:bldP spid="10" grpId="0" animBg="1"/>
      <p:bldP spid="11"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Billede 8">
            <a:extLst>
              <a:ext uri="{FF2B5EF4-FFF2-40B4-BE49-F238E27FC236}">
                <a16:creationId xmlns:a16="http://schemas.microsoft.com/office/drawing/2014/main" id="{D9636A5C-C85F-5595-0230-C9DA9E72BB05}"/>
              </a:ext>
            </a:extLst>
          </p:cNvPr>
          <p:cNvPicPr>
            <a:picLocks noChangeAspect="1"/>
          </p:cNvPicPr>
          <p:nvPr/>
        </p:nvPicPr>
        <p:blipFill>
          <a:blip r:embed="rId2"/>
          <a:stretch>
            <a:fillRect/>
          </a:stretch>
        </p:blipFill>
        <p:spPr>
          <a:xfrm>
            <a:off x="891175" y="1142794"/>
            <a:ext cx="7372729" cy="4000706"/>
          </a:xfrm>
          <a:prstGeom prst="rect">
            <a:avLst/>
          </a:prstGeom>
        </p:spPr>
      </p:pic>
      <p:sp>
        <p:nvSpPr>
          <p:cNvPr id="6" name="Titel 5">
            <a:extLst>
              <a:ext uri="{FF2B5EF4-FFF2-40B4-BE49-F238E27FC236}">
                <a16:creationId xmlns:a16="http://schemas.microsoft.com/office/drawing/2014/main" id="{D77D8362-D7E1-A4D3-54CD-C2033F05B6CA}"/>
              </a:ext>
            </a:extLst>
          </p:cNvPr>
          <p:cNvSpPr>
            <a:spLocks noGrp="1"/>
          </p:cNvSpPr>
          <p:nvPr>
            <p:ph type="title"/>
          </p:nvPr>
        </p:nvSpPr>
        <p:spPr/>
        <p:txBody>
          <a:bodyPr/>
          <a:lstStyle/>
          <a:p>
            <a:r>
              <a:rPr lang="da-DK"/>
              <a:t>Serviceaftale - </a:t>
            </a:r>
            <a:r>
              <a:rPr lang="da-DK" err="1"/>
              <a:t>FilHent</a:t>
            </a:r>
            <a:endParaRPr lang="da-DK"/>
          </a:p>
        </p:txBody>
      </p:sp>
      <p:sp>
        <p:nvSpPr>
          <p:cNvPr id="8" name="Pladsholder til tekst 7">
            <a:extLst>
              <a:ext uri="{FF2B5EF4-FFF2-40B4-BE49-F238E27FC236}">
                <a16:creationId xmlns:a16="http://schemas.microsoft.com/office/drawing/2014/main" id="{DFACE842-74EB-34E9-BB92-6669BB129C49}"/>
              </a:ext>
            </a:extLst>
          </p:cNvPr>
          <p:cNvSpPr>
            <a:spLocks noGrp="1"/>
          </p:cNvSpPr>
          <p:nvPr>
            <p:ph type="body" sz="quarter" idx="11"/>
          </p:nvPr>
        </p:nvSpPr>
        <p:spPr/>
        <p:txBody>
          <a:bodyPr/>
          <a:lstStyle/>
          <a:p>
            <a:r>
              <a:rPr lang="da-DK"/>
              <a:t>Kommunernes Pensionssystem</a:t>
            </a:r>
          </a:p>
        </p:txBody>
      </p:sp>
      <p:sp>
        <p:nvSpPr>
          <p:cNvPr id="2" name="Rektangel 1">
            <a:extLst>
              <a:ext uri="{FF2B5EF4-FFF2-40B4-BE49-F238E27FC236}">
                <a16:creationId xmlns:a16="http://schemas.microsoft.com/office/drawing/2014/main" id="{6DBE7DD8-C4FC-41E5-D205-AACE77676D23}"/>
              </a:ext>
            </a:extLst>
          </p:cNvPr>
          <p:cNvSpPr/>
          <p:nvPr/>
        </p:nvSpPr>
        <p:spPr>
          <a:xfrm>
            <a:off x="6388100" y="1877160"/>
            <a:ext cx="2508250" cy="177282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a-DK" sz="1200" b="1">
              <a:latin typeface="Arial"/>
              <a:cs typeface="Arial"/>
            </a:endParaRPr>
          </a:p>
        </p:txBody>
      </p:sp>
      <p:sp>
        <p:nvSpPr>
          <p:cNvPr id="4" name="Rektangel 3">
            <a:extLst>
              <a:ext uri="{FF2B5EF4-FFF2-40B4-BE49-F238E27FC236}">
                <a16:creationId xmlns:a16="http://schemas.microsoft.com/office/drawing/2014/main" id="{2284B810-F37C-420F-EFDF-0443B6E9CCB7}"/>
              </a:ext>
            </a:extLst>
          </p:cNvPr>
          <p:cNvSpPr/>
          <p:nvPr/>
        </p:nvSpPr>
        <p:spPr>
          <a:xfrm>
            <a:off x="860618" y="2324100"/>
            <a:ext cx="5562411" cy="1562100"/>
          </a:xfrm>
          <a:prstGeom prst="rect">
            <a:avLst/>
          </a:prstGeom>
          <a:noFill/>
          <a:ln w="28575">
            <a:solidFill>
              <a:srgbClr val="FF0000"/>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a-DK" sz="1200" b="1">
              <a:latin typeface="Arial"/>
              <a:cs typeface="Arial"/>
            </a:endParaRPr>
          </a:p>
        </p:txBody>
      </p:sp>
      <p:sp>
        <p:nvSpPr>
          <p:cNvPr id="5" name="Tekstfelt 4">
            <a:extLst>
              <a:ext uri="{FF2B5EF4-FFF2-40B4-BE49-F238E27FC236}">
                <a16:creationId xmlns:a16="http://schemas.microsoft.com/office/drawing/2014/main" id="{39E1DB56-3D96-A42F-E66B-71C894EE19C6}"/>
              </a:ext>
            </a:extLst>
          </p:cNvPr>
          <p:cNvSpPr txBox="1"/>
          <p:nvPr/>
        </p:nvSpPr>
        <p:spPr>
          <a:xfrm>
            <a:off x="6385701" y="2271244"/>
            <a:ext cx="2421938" cy="1317776"/>
          </a:xfrm>
          <a:prstGeom prst="rect">
            <a:avLst/>
          </a:prstGeom>
          <a:noFill/>
          <a:ln>
            <a:noFill/>
          </a:ln>
        </p:spPr>
        <p:txBody>
          <a:bodyPr wrap="none" rtlCol="0">
            <a:noAutofit/>
          </a:bodyPr>
          <a:lstStyle/>
          <a:p>
            <a:pPr algn="l"/>
            <a:r>
              <a:rPr lang="da-DK" sz="900">
                <a:latin typeface="Helvetica" pitchFamily="2" charset="0"/>
                <a:cs typeface="Arial"/>
              </a:rPr>
              <a:t>Vælg relevant it-system (KP) fra listen.</a:t>
            </a:r>
          </a:p>
        </p:txBody>
      </p:sp>
    </p:spTree>
    <p:extLst>
      <p:ext uri="{BB962C8B-B14F-4D97-AF65-F5344CB8AC3E}">
        <p14:creationId xmlns:p14="http://schemas.microsoft.com/office/powerpoint/2010/main" val="18157775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5"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Billede 8">
            <a:extLst>
              <a:ext uri="{FF2B5EF4-FFF2-40B4-BE49-F238E27FC236}">
                <a16:creationId xmlns:a16="http://schemas.microsoft.com/office/drawing/2014/main" id="{57A47A2F-8F5E-3929-003E-A73B04FF9C74}"/>
              </a:ext>
            </a:extLst>
          </p:cNvPr>
          <p:cNvPicPr>
            <a:picLocks noChangeAspect="1"/>
          </p:cNvPicPr>
          <p:nvPr/>
        </p:nvPicPr>
        <p:blipFill>
          <a:blip r:embed="rId2"/>
          <a:stretch>
            <a:fillRect/>
          </a:stretch>
        </p:blipFill>
        <p:spPr>
          <a:xfrm>
            <a:off x="888810" y="1142794"/>
            <a:ext cx="7372729" cy="4000706"/>
          </a:xfrm>
          <a:prstGeom prst="rect">
            <a:avLst/>
          </a:prstGeom>
        </p:spPr>
      </p:pic>
      <p:sp>
        <p:nvSpPr>
          <p:cNvPr id="6" name="Titel 5">
            <a:extLst>
              <a:ext uri="{FF2B5EF4-FFF2-40B4-BE49-F238E27FC236}">
                <a16:creationId xmlns:a16="http://schemas.microsoft.com/office/drawing/2014/main" id="{D77D8362-D7E1-A4D3-54CD-C2033F05B6CA}"/>
              </a:ext>
            </a:extLst>
          </p:cNvPr>
          <p:cNvSpPr>
            <a:spLocks noGrp="1"/>
          </p:cNvSpPr>
          <p:nvPr>
            <p:ph type="title"/>
          </p:nvPr>
        </p:nvSpPr>
        <p:spPr/>
        <p:txBody>
          <a:bodyPr/>
          <a:lstStyle/>
          <a:p>
            <a:r>
              <a:rPr lang="da-DK"/>
              <a:t>Serviceaftale - </a:t>
            </a:r>
            <a:r>
              <a:rPr lang="da-DK" err="1"/>
              <a:t>FilHent</a:t>
            </a:r>
            <a:endParaRPr lang="da-DK"/>
          </a:p>
        </p:txBody>
      </p:sp>
      <p:sp>
        <p:nvSpPr>
          <p:cNvPr id="8" name="Pladsholder til tekst 7">
            <a:extLst>
              <a:ext uri="{FF2B5EF4-FFF2-40B4-BE49-F238E27FC236}">
                <a16:creationId xmlns:a16="http://schemas.microsoft.com/office/drawing/2014/main" id="{DFACE842-74EB-34E9-BB92-6669BB129C49}"/>
              </a:ext>
            </a:extLst>
          </p:cNvPr>
          <p:cNvSpPr>
            <a:spLocks noGrp="1"/>
          </p:cNvSpPr>
          <p:nvPr>
            <p:ph type="body" sz="quarter" idx="11"/>
          </p:nvPr>
        </p:nvSpPr>
        <p:spPr/>
        <p:txBody>
          <a:bodyPr/>
          <a:lstStyle/>
          <a:p>
            <a:r>
              <a:rPr lang="da-DK"/>
              <a:t>Kommunernes Pensionssystem</a:t>
            </a:r>
          </a:p>
        </p:txBody>
      </p:sp>
      <p:sp>
        <p:nvSpPr>
          <p:cNvPr id="2" name="Rektangel 1">
            <a:extLst>
              <a:ext uri="{FF2B5EF4-FFF2-40B4-BE49-F238E27FC236}">
                <a16:creationId xmlns:a16="http://schemas.microsoft.com/office/drawing/2014/main" id="{21695D8C-5C39-35AC-5E03-5D36D64CB04F}"/>
              </a:ext>
            </a:extLst>
          </p:cNvPr>
          <p:cNvSpPr/>
          <p:nvPr/>
        </p:nvSpPr>
        <p:spPr>
          <a:xfrm>
            <a:off x="6388100" y="1877160"/>
            <a:ext cx="2508250" cy="235194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a-DK" sz="1200" b="1">
              <a:latin typeface="Arial"/>
              <a:cs typeface="Arial"/>
            </a:endParaRPr>
          </a:p>
        </p:txBody>
      </p:sp>
      <p:sp>
        <p:nvSpPr>
          <p:cNvPr id="3" name="Rektangel 2">
            <a:extLst>
              <a:ext uri="{FF2B5EF4-FFF2-40B4-BE49-F238E27FC236}">
                <a16:creationId xmlns:a16="http://schemas.microsoft.com/office/drawing/2014/main" id="{D2975D96-082C-3C08-0CD1-049BCEA95289}"/>
              </a:ext>
            </a:extLst>
          </p:cNvPr>
          <p:cNvSpPr/>
          <p:nvPr/>
        </p:nvSpPr>
        <p:spPr>
          <a:xfrm>
            <a:off x="863788" y="2501900"/>
            <a:ext cx="5562411" cy="831850"/>
          </a:xfrm>
          <a:prstGeom prst="rect">
            <a:avLst/>
          </a:prstGeom>
          <a:noFill/>
          <a:ln w="28575">
            <a:solidFill>
              <a:srgbClr val="FF0000"/>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a-DK" sz="1200" b="1">
              <a:latin typeface="Arial"/>
              <a:cs typeface="Arial"/>
            </a:endParaRPr>
          </a:p>
        </p:txBody>
      </p:sp>
      <p:sp>
        <p:nvSpPr>
          <p:cNvPr id="4" name="Tekstfelt 3">
            <a:extLst>
              <a:ext uri="{FF2B5EF4-FFF2-40B4-BE49-F238E27FC236}">
                <a16:creationId xmlns:a16="http://schemas.microsoft.com/office/drawing/2014/main" id="{261E85EA-AB69-3CB6-01E6-7D4DD817FC0A}"/>
              </a:ext>
            </a:extLst>
          </p:cNvPr>
          <p:cNvSpPr txBox="1"/>
          <p:nvPr/>
        </p:nvSpPr>
        <p:spPr>
          <a:xfrm>
            <a:off x="6375399" y="2453701"/>
            <a:ext cx="2421938" cy="1348256"/>
          </a:xfrm>
          <a:prstGeom prst="rect">
            <a:avLst/>
          </a:prstGeom>
          <a:noFill/>
          <a:ln>
            <a:noFill/>
          </a:ln>
        </p:spPr>
        <p:txBody>
          <a:bodyPr wrap="none" rtlCol="0">
            <a:noAutofit/>
          </a:bodyPr>
          <a:lstStyle/>
          <a:p>
            <a:pPr algn="l"/>
            <a:r>
              <a:rPr lang="da-DK" sz="900">
                <a:latin typeface="Helvetica" pitchFamily="2" charset="0"/>
                <a:cs typeface="Arial"/>
              </a:rPr>
              <a:t>Vælg den kommune, som serviceaftalen </a:t>
            </a:r>
          </a:p>
          <a:p>
            <a:pPr algn="l"/>
            <a:r>
              <a:rPr lang="da-DK" sz="900">
                <a:latin typeface="Helvetica" pitchFamily="2" charset="0"/>
                <a:cs typeface="Arial"/>
              </a:rPr>
              <a:t>indgås med.</a:t>
            </a:r>
          </a:p>
        </p:txBody>
      </p:sp>
    </p:spTree>
    <p:extLst>
      <p:ext uri="{BB962C8B-B14F-4D97-AF65-F5344CB8AC3E}">
        <p14:creationId xmlns:p14="http://schemas.microsoft.com/office/powerpoint/2010/main" val="25023290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Billede 8">
            <a:extLst>
              <a:ext uri="{FF2B5EF4-FFF2-40B4-BE49-F238E27FC236}">
                <a16:creationId xmlns:a16="http://schemas.microsoft.com/office/drawing/2014/main" id="{17B95357-BDD5-C42F-0D01-A699F96DD466}"/>
              </a:ext>
            </a:extLst>
          </p:cNvPr>
          <p:cNvPicPr>
            <a:picLocks noChangeAspect="1"/>
          </p:cNvPicPr>
          <p:nvPr/>
        </p:nvPicPr>
        <p:blipFill>
          <a:blip r:embed="rId2"/>
          <a:stretch>
            <a:fillRect/>
          </a:stretch>
        </p:blipFill>
        <p:spPr>
          <a:xfrm>
            <a:off x="888810" y="1142794"/>
            <a:ext cx="7372729" cy="4000706"/>
          </a:xfrm>
          <a:prstGeom prst="rect">
            <a:avLst/>
          </a:prstGeom>
        </p:spPr>
      </p:pic>
      <p:sp>
        <p:nvSpPr>
          <p:cNvPr id="6" name="Titel 5">
            <a:extLst>
              <a:ext uri="{FF2B5EF4-FFF2-40B4-BE49-F238E27FC236}">
                <a16:creationId xmlns:a16="http://schemas.microsoft.com/office/drawing/2014/main" id="{D77D8362-D7E1-A4D3-54CD-C2033F05B6CA}"/>
              </a:ext>
            </a:extLst>
          </p:cNvPr>
          <p:cNvSpPr>
            <a:spLocks noGrp="1"/>
          </p:cNvSpPr>
          <p:nvPr>
            <p:ph type="title"/>
          </p:nvPr>
        </p:nvSpPr>
        <p:spPr/>
        <p:txBody>
          <a:bodyPr/>
          <a:lstStyle/>
          <a:p>
            <a:r>
              <a:rPr lang="da-DK"/>
              <a:t>Serviceaftale - </a:t>
            </a:r>
            <a:r>
              <a:rPr lang="da-DK" err="1"/>
              <a:t>FilHent</a:t>
            </a:r>
            <a:endParaRPr lang="da-DK"/>
          </a:p>
        </p:txBody>
      </p:sp>
      <p:sp>
        <p:nvSpPr>
          <p:cNvPr id="8" name="Pladsholder til tekst 7">
            <a:extLst>
              <a:ext uri="{FF2B5EF4-FFF2-40B4-BE49-F238E27FC236}">
                <a16:creationId xmlns:a16="http://schemas.microsoft.com/office/drawing/2014/main" id="{DFACE842-74EB-34E9-BB92-6669BB129C49}"/>
              </a:ext>
            </a:extLst>
          </p:cNvPr>
          <p:cNvSpPr>
            <a:spLocks noGrp="1"/>
          </p:cNvSpPr>
          <p:nvPr>
            <p:ph type="body" sz="quarter" idx="11"/>
          </p:nvPr>
        </p:nvSpPr>
        <p:spPr/>
        <p:txBody>
          <a:bodyPr/>
          <a:lstStyle/>
          <a:p>
            <a:r>
              <a:rPr lang="da-DK"/>
              <a:t>Kommunernes Pensionssystem</a:t>
            </a:r>
          </a:p>
        </p:txBody>
      </p:sp>
      <p:sp>
        <p:nvSpPr>
          <p:cNvPr id="2" name="Rektangel 1">
            <a:extLst>
              <a:ext uri="{FF2B5EF4-FFF2-40B4-BE49-F238E27FC236}">
                <a16:creationId xmlns:a16="http://schemas.microsoft.com/office/drawing/2014/main" id="{0D25216D-F5B5-C48A-EEF1-1BE2AF9294F3}"/>
              </a:ext>
            </a:extLst>
          </p:cNvPr>
          <p:cNvSpPr/>
          <p:nvPr/>
        </p:nvSpPr>
        <p:spPr>
          <a:xfrm>
            <a:off x="6388100" y="1877160"/>
            <a:ext cx="2508250" cy="155946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a-DK" sz="1200" b="1">
              <a:latin typeface="Arial"/>
              <a:cs typeface="Arial"/>
            </a:endParaRPr>
          </a:p>
        </p:txBody>
      </p:sp>
      <p:sp>
        <p:nvSpPr>
          <p:cNvPr id="4" name="Rektangel 3">
            <a:extLst>
              <a:ext uri="{FF2B5EF4-FFF2-40B4-BE49-F238E27FC236}">
                <a16:creationId xmlns:a16="http://schemas.microsoft.com/office/drawing/2014/main" id="{738A034E-B1B9-839C-EA34-4FE8CF092701}"/>
              </a:ext>
            </a:extLst>
          </p:cNvPr>
          <p:cNvSpPr/>
          <p:nvPr/>
        </p:nvSpPr>
        <p:spPr>
          <a:xfrm>
            <a:off x="862201" y="2305050"/>
            <a:ext cx="5562411" cy="1016000"/>
          </a:xfrm>
          <a:prstGeom prst="rect">
            <a:avLst/>
          </a:prstGeom>
          <a:noFill/>
          <a:ln w="28575">
            <a:solidFill>
              <a:srgbClr val="FF0000"/>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a-DK" sz="1200" b="1">
              <a:latin typeface="Arial"/>
              <a:cs typeface="Arial"/>
            </a:endParaRPr>
          </a:p>
        </p:txBody>
      </p:sp>
      <p:sp>
        <p:nvSpPr>
          <p:cNvPr id="5" name="Tekstfelt 4">
            <a:extLst>
              <a:ext uri="{FF2B5EF4-FFF2-40B4-BE49-F238E27FC236}">
                <a16:creationId xmlns:a16="http://schemas.microsoft.com/office/drawing/2014/main" id="{C16FE7B0-0539-7756-F648-D2FB2DB30989}"/>
              </a:ext>
            </a:extLst>
          </p:cNvPr>
          <p:cNvSpPr txBox="1"/>
          <p:nvPr/>
        </p:nvSpPr>
        <p:spPr>
          <a:xfrm>
            <a:off x="6388099" y="2305050"/>
            <a:ext cx="2421938" cy="705483"/>
          </a:xfrm>
          <a:prstGeom prst="rect">
            <a:avLst/>
          </a:prstGeom>
          <a:noFill/>
          <a:ln>
            <a:noFill/>
          </a:ln>
        </p:spPr>
        <p:txBody>
          <a:bodyPr wrap="none" rtlCol="0">
            <a:noAutofit/>
          </a:bodyPr>
          <a:lstStyle/>
          <a:p>
            <a:pPr algn="l"/>
            <a:r>
              <a:rPr lang="da-DK" sz="900">
                <a:latin typeface="Helvetica" pitchFamily="2" charset="0"/>
                <a:cs typeface="Arial"/>
              </a:rPr>
              <a:t>Vælg ”</a:t>
            </a:r>
            <a:r>
              <a:rPr lang="da-DK" sz="900" err="1">
                <a:latin typeface="Helvetica" pitchFamily="2" charset="0"/>
                <a:cs typeface="Arial"/>
              </a:rPr>
              <a:t>FilHent</a:t>
            </a:r>
            <a:r>
              <a:rPr lang="da-DK" sz="900">
                <a:latin typeface="Helvetica" pitchFamily="2" charset="0"/>
                <a:cs typeface="Arial"/>
              </a:rPr>
              <a:t>” (benyt evt. </a:t>
            </a:r>
          </a:p>
          <a:p>
            <a:pPr algn="l"/>
            <a:r>
              <a:rPr lang="da-DK" sz="900">
                <a:latin typeface="Helvetica" pitchFamily="2" charset="0"/>
                <a:cs typeface="Arial"/>
              </a:rPr>
              <a:t>filtrering på navn for lettere at finde servicen).</a:t>
            </a:r>
          </a:p>
        </p:txBody>
      </p:sp>
    </p:spTree>
    <p:extLst>
      <p:ext uri="{BB962C8B-B14F-4D97-AF65-F5344CB8AC3E}">
        <p14:creationId xmlns:p14="http://schemas.microsoft.com/office/powerpoint/2010/main" val="31820308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5"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Billede 8">
            <a:extLst>
              <a:ext uri="{FF2B5EF4-FFF2-40B4-BE49-F238E27FC236}">
                <a16:creationId xmlns:a16="http://schemas.microsoft.com/office/drawing/2014/main" id="{FD564A62-B2D7-FCBF-7525-A20CCB1B774B}"/>
              </a:ext>
            </a:extLst>
          </p:cNvPr>
          <p:cNvPicPr>
            <a:picLocks noChangeAspect="1"/>
          </p:cNvPicPr>
          <p:nvPr/>
        </p:nvPicPr>
        <p:blipFill>
          <a:blip r:embed="rId2"/>
          <a:stretch>
            <a:fillRect/>
          </a:stretch>
        </p:blipFill>
        <p:spPr>
          <a:xfrm>
            <a:off x="888810" y="1142794"/>
            <a:ext cx="7372729" cy="3365673"/>
          </a:xfrm>
          <a:prstGeom prst="rect">
            <a:avLst/>
          </a:prstGeom>
        </p:spPr>
      </p:pic>
      <p:sp>
        <p:nvSpPr>
          <p:cNvPr id="6" name="Titel 5">
            <a:extLst>
              <a:ext uri="{FF2B5EF4-FFF2-40B4-BE49-F238E27FC236}">
                <a16:creationId xmlns:a16="http://schemas.microsoft.com/office/drawing/2014/main" id="{D77D8362-D7E1-A4D3-54CD-C2033F05B6CA}"/>
              </a:ext>
            </a:extLst>
          </p:cNvPr>
          <p:cNvSpPr>
            <a:spLocks noGrp="1"/>
          </p:cNvSpPr>
          <p:nvPr>
            <p:ph type="title"/>
          </p:nvPr>
        </p:nvSpPr>
        <p:spPr/>
        <p:txBody>
          <a:bodyPr/>
          <a:lstStyle/>
          <a:p>
            <a:r>
              <a:rPr lang="da-DK"/>
              <a:t>Serviceaftale - </a:t>
            </a:r>
            <a:r>
              <a:rPr lang="da-DK" err="1"/>
              <a:t>FilHent</a:t>
            </a:r>
            <a:endParaRPr lang="da-DK"/>
          </a:p>
        </p:txBody>
      </p:sp>
      <p:sp>
        <p:nvSpPr>
          <p:cNvPr id="8" name="Pladsholder til tekst 7">
            <a:extLst>
              <a:ext uri="{FF2B5EF4-FFF2-40B4-BE49-F238E27FC236}">
                <a16:creationId xmlns:a16="http://schemas.microsoft.com/office/drawing/2014/main" id="{DFACE842-74EB-34E9-BB92-6669BB129C49}"/>
              </a:ext>
            </a:extLst>
          </p:cNvPr>
          <p:cNvSpPr>
            <a:spLocks noGrp="1"/>
          </p:cNvSpPr>
          <p:nvPr>
            <p:ph type="body" sz="quarter" idx="11"/>
          </p:nvPr>
        </p:nvSpPr>
        <p:spPr/>
        <p:txBody>
          <a:bodyPr/>
          <a:lstStyle/>
          <a:p>
            <a:r>
              <a:rPr lang="da-DK"/>
              <a:t>Kommunernes Pensionssystem</a:t>
            </a:r>
          </a:p>
        </p:txBody>
      </p:sp>
      <p:sp>
        <p:nvSpPr>
          <p:cNvPr id="2" name="Rektangel 1">
            <a:extLst>
              <a:ext uri="{FF2B5EF4-FFF2-40B4-BE49-F238E27FC236}">
                <a16:creationId xmlns:a16="http://schemas.microsoft.com/office/drawing/2014/main" id="{275208BA-9578-0C77-0C04-5B0CC1CB9890}"/>
              </a:ext>
            </a:extLst>
          </p:cNvPr>
          <p:cNvSpPr/>
          <p:nvPr/>
        </p:nvSpPr>
        <p:spPr>
          <a:xfrm>
            <a:off x="6388100" y="1877160"/>
            <a:ext cx="2508250" cy="114036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a-DK" sz="1200" b="1">
              <a:latin typeface="Arial"/>
              <a:cs typeface="Arial"/>
            </a:endParaRPr>
          </a:p>
        </p:txBody>
      </p:sp>
      <p:sp>
        <p:nvSpPr>
          <p:cNvPr id="4" name="Rektangel 3">
            <a:extLst>
              <a:ext uri="{FF2B5EF4-FFF2-40B4-BE49-F238E27FC236}">
                <a16:creationId xmlns:a16="http://schemas.microsoft.com/office/drawing/2014/main" id="{94A09D24-1D6F-7DD6-A97B-11218F0F6538}"/>
              </a:ext>
            </a:extLst>
          </p:cNvPr>
          <p:cNvSpPr/>
          <p:nvPr/>
        </p:nvSpPr>
        <p:spPr>
          <a:xfrm>
            <a:off x="5459729" y="2199640"/>
            <a:ext cx="793751" cy="349250"/>
          </a:xfrm>
          <a:prstGeom prst="rect">
            <a:avLst/>
          </a:prstGeom>
          <a:noFill/>
          <a:ln w="28575">
            <a:solidFill>
              <a:srgbClr val="FF0000"/>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a-DK" sz="1200" b="1">
              <a:latin typeface="Arial"/>
              <a:cs typeface="Arial"/>
            </a:endParaRPr>
          </a:p>
        </p:txBody>
      </p:sp>
      <p:sp>
        <p:nvSpPr>
          <p:cNvPr id="5" name="Tekstfelt 4">
            <a:extLst>
              <a:ext uri="{FF2B5EF4-FFF2-40B4-BE49-F238E27FC236}">
                <a16:creationId xmlns:a16="http://schemas.microsoft.com/office/drawing/2014/main" id="{1A749473-8D3F-AAA5-9193-11E7222F83A1}"/>
              </a:ext>
            </a:extLst>
          </p:cNvPr>
          <p:cNvSpPr txBox="1"/>
          <p:nvPr/>
        </p:nvSpPr>
        <p:spPr>
          <a:xfrm>
            <a:off x="6324408" y="2270969"/>
            <a:ext cx="2635633" cy="352742"/>
          </a:xfrm>
          <a:prstGeom prst="rect">
            <a:avLst/>
          </a:prstGeom>
          <a:noFill/>
          <a:ln>
            <a:noFill/>
          </a:ln>
        </p:spPr>
        <p:txBody>
          <a:bodyPr wrap="none" rtlCol="0">
            <a:noAutofit/>
          </a:bodyPr>
          <a:lstStyle/>
          <a:p>
            <a:pPr algn="l"/>
            <a:r>
              <a:rPr lang="da-DK" sz="900">
                <a:latin typeface="Helvetica" pitchFamily="2" charset="0"/>
                <a:cs typeface="Arial"/>
              </a:rPr>
              <a:t>Vælg ”Tilføj rolle” og vælg muligheden ”</a:t>
            </a:r>
            <a:r>
              <a:rPr lang="da-DK" sz="900" err="1">
                <a:latin typeface="Helvetica" pitchFamily="2" charset="0"/>
                <a:cs typeface="Arial"/>
              </a:rPr>
              <a:t>HentFil</a:t>
            </a:r>
            <a:r>
              <a:rPr lang="da-DK" sz="900">
                <a:latin typeface="Helvetica" pitchFamily="2" charset="0"/>
                <a:cs typeface="Arial"/>
              </a:rPr>
              <a:t>”.</a:t>
            </a:r>
          </a:p>
        </p:txBody>
      </p:sp>
    </p:spTree>
    <p:extLst>
      <p:ext uri="{BB962C8B-B14F-4D97-AF65-F5344CB8AC3E}">
        <p14:creationId xmlns:p14="http://schemas.microsoft.com/office/powerpoint/2010/main" val="24617107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5"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7C28AC-2686-8F7B-0EFC-FAC3E36B1544}"/>
            </a:ext>
          </a:extLst>
        </p:cNvPr>
        <p:cNvGrpSpPr/>
        <p:nvPr/>
      </p:nvGrpSpPr>
      <p:grpSpPr>
        <a:xfrm>
          <a:off x="0" y="0"/>
          <a:ext cx="0" cy="0"/>
          <a:chOff x="0" y="0"/>
          <a:chExt cx="0" cy="0"/>
        </a:xfrm>
      </p:grpSpPr>
      <p:pic>
        <p:nvPicPr>
          <p:cNvPr id="13" name="Billede 12">
            <a:extLst>
              <a:ext uri="{FF2B5EF4-FFF2-40B4-BE49-F238E27FC236}">
                <a16:creationId xmlns:a16="http://schemas.microsoft.com/office/drawing/2014/main" id="{37512EBF-6E37-EBE7-DFC2-5A46341A0B8D}"/>
              </a:ext>
            </a:extLst>
          </p:cNvPr>
          <p:cNvPicPr>
            <a:picLocks noChangeAspect="1"/>
          </p:cNvPicPr>
          <p:nvPr/>
        </p:nvPicPr>
        <p:blipFill>
          <a:blip r:embed="rId2"/>
          <a:stretch>
            <a:fillRect/>
          </a:stretch>
        </p:blipFill>
        <p:spPr>
          <a:xfrm>
            <a:off x="888810" y="1142794"/>
            <a:ext cx="7372729" cy="4000706"/>
          </a:xfrm>
          <a:prstGeom prst="rect">
            <a:avLst/>
          </a:prstGeom>
        </p:spPr>
      </p:pic>
      <p:sp>
        <p:nvSpPr>
          <p:cNvPr id="6" name="Titel 5">
            <a:extLst>
              <a:ext uri="{FF2B5EF4-FFF2-40B4-BE49-F238E27FC236}">
                <a16:creationId xmlns:a16="http://schemas.microsoft.com/office/drawing/2014/main" id="{F81F584B-B635-78C6-D70D-13494C8CCAC1}"/>
              </a:ext>
            </a:extLst>
          </p:cNvPr>
          <p:cNvSpPr>
            <a:spLocks noGrp="1"/>
          </p:cNvSpPr>
          <p:nvPr>
            <p:ph type="title"/>
          </p:nvPr>
        </p:nvSpPr>
        <p:spPr/>
        <p:txBody>
          <a:bodyPr/>
          <a:lstStyle/>
          <a:p>
            <a:r>
              <a:rPr lang="da-DK"/>
              <a:t>Serviceaftale - </a:t>
            </a:r>
            <a:r>
              <a:rPr lang="da-DK" err="1"/>
              <a:t>FilHent</a:t>
            </a:r>
            <a:endParaRPr lang="da-DK"/>
          </a:p>
        </p:txBody>
      </p:sp>
      <p:sp>
        <p:nvSpPr>
          <p:cNvPr id="8" name="Pladsholder til tekst 7">
            <a:extLst>
              <a:ext uri="{FF2B5EF4-FFF2-40B4-BE49-F238E27FC236}">
                <a16:creationId xmlns:a16="http://schemas.microsoft.com/office/drawing/2014/main" id="{104FC725-3DAA-C172-7BE0-9067EB814C46}"/>
              </a:ext>
            </a:extLst>
          </p:cNvPr>
          <p:cNvSpPr>
            <a:spLocks noGrp="1"/>
          </p:cNvSpPr>
          <p:nvPr>
            <p:ph type="body" sz="quarter" idx="11"/>
          </p:nvPr>
        </p:nvSpPr>
        <p:spPr/>
        <p:txBody>
          <a:bodyPr/>
          <a:lstStyle/>
          <a:p>
            <a:r>
              <a:rPr lang="da-DK"/>
              <a:t>Kommunernes Pensionssystem</a:t>
            </a:r>
          </a:p>
        </p:txBody>
      </p:sp>
      <p:sp>
        <p:nvSpPr>
          <p:cNvPr id="2" name="Rektangel 1">
            <a:extLst>
              <a:ext uri="{FF2B5EF4-FFF2-40B4-BE49-F238E27FC236}">
                <a16:creationId xmlns:a16="http://schemas.microsoft.com/office/drawing/2014/main" id="{2E476302-F3AB-5FFF-75B4-6E056644CC2C}"/>
              </a:ext>
            </a:extLst>
          </p:cNvPr>
          <p:cNvSpPr/>
          <p:nvPr/>
        </p:nvSpPr>
        <p:spPr>
          <a:xfrm>
            <a:off x="6388100" y="1877160"/>
            <a:ext cx="2508250" cy="235194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a-DK" sz="1200" b="1">
              <a:latin typeface="Arial"/>
              <a:cs typeface="Arial"/>
            </a:endParaRPr>
          </a:p>
        </p:txBody>
      </p:sp>
      <p:sp>
        <p:nvSpPr>
          <p:cNvPr id="4" name="Rektangel 3">
            <a:extLst>
              <a:ext uri="{FF2B5EF4-FFF2-40B4-BE49-F238E27FC236}">
                <a16:creationId xmlns:a16="http://schemas.microsoft.com/office/drawing/2014/main" id="{8851FF84-325E-A32D-C135-04AFADD37724}"/>
              </a:ext>
            </a:extLst>
          </p:cNvPr>
          <p:cNvSpPr/>
          <p:nvPr/>
        </p:nvSpPr>
        <p:spPr>
          <a:xfrm>
            <a:off x="2495550" y="2984500"/>
            <a:ext cx="3238500" cy="228600"/>
          </a:xfrm>
          <a:prstGeom prst="rect">
            <a:avLst/>
          </a:prstGeom>
          <a:noFill/>
          <a:ln w="28575">
            <a:solidFill>
              <a:srgbClr val="FF0000"/>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a-DK" sz="1200" b="1">
              <a:latin typeface="Arial"/>
              <a:cs typeface="Arial"/>
            </a:endParaRPr>
          </a:p>
        </p:txBody>
      </p:sp>
      <p:sp>
        <p:nvSpPr>
          <p:cNvPr id="3" name="Tekstfelt 2">
            <a:extLst>
              <a:ext uri="{FF2B5EF4-FFF2-40B4-BE49-F238E27FC236}">
                <a16:creationId xmlns:a16="http://schemas.microsoft.com/office/drawing/2014/main" id="{757570A1-B8C3-1CA3-649A-911BB8EBCCF6}"/>
              </a:ext>
            </a:extLst>
          </p:cNvPr>
          <p:cNvSpPr txBox="1"/>
          <p:nvPr/>
        </p:nvSpPr>
        <p:spPr>
          <a:xfrm>
            <a:off x="5734050" y="2970190"/>
            <a:ext cx="3238500" cy="279487"/>
          </a:xfrm>
          <a:prstGeom prst="rect">
            <a:avLst/>
          </a:prstGeom>
          <a:noFill/>
          <a:ln>
            <a:noFill/>
          </a:ln>
        </p:spPr>
        <p:txBody>
          <a:bodyPr wrap="none" rtlCol="0">
            <a:noAutofit/>
          </a:bodyPr>
          <a:lstStyle/>
          <a:p>
            <a:pPr algn="l"/>
            <a:r>
              <a:rPr lang="da-DK" sz="900">
                <a:latin typeface="Helvetica" pitchFamily="2" charset="0"/>
                <a:cs typeface="Arial"/>
              </a:rPr>
              <a:t>Vælg relevant </a:t>
            </a:r>
            <a:r>
              <a:rPr lang="da-DK" sz="900" err="1">
                <a:latin typeface="Helvetica" pitchFamily="2" charset="0"/>
                <a:cs typeface="Arial"/>
              </a:rPr>
              <a:t>InfRef</a:t>
            </a:r>
            <a:r>
              <a:rPr lang="da-DK" sz="900">
                <a:latin typeface="Helvetica" pitchFamily="2" charset="0"/>
                <a:cs typeface="Arial"/>
              </a:rPr>
              <a:t> fra listen.</a:t>
            </a:r>
          </a:p>
        </p:txBody>
      </p:sp>
      <p:sp>
        <p:nvSpPr>
          <p:cNvPr id="12" name="Tekstfelt 11">
            <a:extLst>
              <a:ext uri="{FF2B5EF4-FFF2-40B4-BE49-F238E27FC236}">
                <a16:creationId xmlns:a16="http://schemas.microsoft.com/office/drawing/2014/main" id="{6461D4B2-287C-600E-B8B2-E3A9991B8882}"/>
              </a:ext>
            </a:extLst>
          </p:cNvPr>
          <p:cNvSpPr txBox="1"/>
          <p:nvPr/>
        </p:nvSpPr>
        <p:spPr>
          <a:xfrm>
            <a:off x="5734050" y="3226405"/>
            <a:ext cx="3238500" cy="416081"/>
          </a:xfrm>
          <a:prstGeom prst="rect">
            <a:avLst/>
          </a:prstGeom>
          <a:noFill/>
          <a:ln>
            <a:noFill/>
          </a:ln>
        </p:spPr>
        <p:txBody>
          <a:bodyPr wrap="none" rtlCol="0">
            <a:noAutofit/>
          </a:bodyPr>
          <a:lstStyle/>
          <a:p>
            <a:pPr algn="l"/>
            <a:r>
              <a:rPr lang="da-DK" sz="900">
                <a:latin typeface="Helvetica" pitchFamily="2" charset="0"/>
                <a:cs typeface="Arial"/>
              </a:rPr>
              <a:t>Vælg den myndighed, som data overføres fra – for SF1415</a:t>
            </a:r>
          </a:p>
          <a:p>
            <a:pPr algn="l"/>
            <a:r>
              <a:rPr lang="da-DK" sz="900">
                <a:latin typeface="Helvetica" pitchFamily="2" charset="0"/>
                <a:cs typeface="Arial"/>
              </a:rPr>
              <a:t>den samme kommune, som serviceaftalen indgås med.</a:t>
            </a:r>
          </a:p>
        </p:txBody>
      </p:sp>
      <p:sp>
        <p:nvSpPr>
          <p:cNvPr id="14" name="Tekstfelt 13">
            <a:extLst>
              <a:ext uri="{FF2B5EF4-FFF2-40B4-BE49-F238E27FC236}">
                <a16:creationId xmlns:a16="http://schemas.microsoft.com/office/drawing/2014/main" id="{5FF87515-FB48-824E-0164-A69817320CD6}"/>
              </a:ext>
            </a:extLst>
          </p:cNvPr>
          <p:cNvSpPr txBox="1"/>
          <p:nvPr/>
        </p:nvSpPr>
        <p:spPr>
          <a:xfrm>
            <a:off x="5746750" y="3639175"/>
            <a:ext cx="3238500" cy="332638"/>
          </a:xfrm>
          <a:prstGeom prst="rect">
            <a:avLst/>
          </a:prstGeom>
          <a:noFill/>
          <a:ln>
            <a:noFill/>
          </a:ln>
        </p:spPr>
        <p:txBody>
          <a:bodyPr wrap="none" rtlCol="0">
            <a:noAutofit/>
          </a:bodyPr>
          <a:lstStyle/>
          <a:p>
            <a:pPr algn="l"/>
            <a:r>
              <a:rPr lang="da-DK" sz="900" dirty="0">
                <a:latin typeface="Helvetica" pitchFamily="2" charset="0"/>
                <a:cs typeface="Arial"/>
              </a:rPr>
              <a:t>Vælg muligheden ”Vælg alle”.</a:t>
            </a:r>
          </a:p>
        </p:txBody>
      </p:sp>
      <p:sp>
        <p:nvSpPr>
          <p:cNvPr id="5" name="Tekstfelt 4">
            <a:extLst>
              <a:ext uri="{FF2B5EF4-FFF2-40B4-BE49-F238E27FC236}">
                <a16:creationId xmlns:a16="http://schemas.microsoft.com/office/drawing/2014/main" id="{14EA6CE4-F1F7-0A0B-2323-B4F180E4A4B8}"/>
              </a:ext>
            </a:extLst>
          </p:cNvPr>
          <p:cNvSpPr txBox="1"/>
          <p:nvPr/>
        </p:nvSpPr>
        <p:spPr>
          <a:xfrm>
            <a:off x="5746750" y="4496767"/>
            <a:ext cx="3397250" cy="332638"/>
          </a:xfrm>
          <a:prstGeom prst="rect">
            <a:avLst/>
          </a:prstGeom>
          <a:noFill/>
          <a:ln>
            <a:noFill/>
          </a:ln>
        </p:spPr>
        <p:txBody>
          <a:bodyPr wrap="none" rtlCol="0">
            <a:noAutofit/>
          </a:bodyPr>
          <a:lstStyle/>
          <a:p>
            <a:pPr algn="l"/>
            <a:r>
              <a:rPr lang="da-DK" sz="900" b="1" dirty="0">
                <a:latin typeface="Helvetica" pitchFamily="2" charset="0"/>
                <a:cs typeface="Arial"/>
              </a:rPr>
              <a:t>TIP</a:t>
            </a:r>
            <a:r>
              <a:rPr lang="da-DK" sz="900" dirty="0">
                <a:latin typeface="Helvetica" pitchFamily="2" charset="0"/>
                <a:cs typeface="Arial"/>
              </a:rPr>
              <a:t>: Se evt. afsnittet ”Multiple roller i Serviceaftale”, der </a:t>
            </a:r>
          </a:p>
          <a:p>
            <a:pPr algn="l"/>
            <a:r>
              <a:rPr lang="da-DK" sz="900" dirty="0">
                <a:latin typeface="Helvetica" pitchFamily="2" charset="0"/>
                <a:cs typeface="Arial"/>
              </a:rPr>
              <a:t>beskriver, hvordan en serviceaftale kan omfatte flere </a:t>
            </a:r>
            <a:r>
              <a:rPr lang="da-DK" sz="900" dirty="0" err="1">
                <a:latin typeface="Helvetica" pitchFamily="2" charset="0"/>
                <a:cs typeface="Arial"/>
              </a:rPr>
              <a:t>InfRefs</a:t>
            </a:r>
            <a:r>
              <a:rPr lang="da-DK" sz="900" dirty="0">
                <a:latin typeface="Helvetica" pitchFamily="2" charset="0"/>
                <a:cs typeface="Arial"/>
              </a:rPr>
              <a:t>.</a:t>
            </a:r>
          </a:p>
        </p:txBody>
      </p:sp>
      <p:sp>
        <p:nvSpPr>
          <p:cNvPr id="9" name="Rektangel 8">
            <a:extLst>
              <a:ext uri="{FF2B5EF4-FFF2-40B4-BE49-F238E27FC236}">
                <a16:creationId xmlns:a16="http://schemas.microsoft.com/office/drawing/2014/main" id="{5BD36889-57FE-8CFF-09F3-FDAD8863AE73}"/>
              </a:ext>
            </a:extLst>
          </p:cNvPr>
          <p:cNvSpPr/>
          <p:nvPr/>
        </p:nvSpPr>
        <p:spPr>
          <a:xfrm>
            <a:off x="2876536" y="4849618"/>
            <a:ext cx="2787664" cy="29289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a-DK" sz="1200" b="1" dirty="0">
              <a:latin typeface="Arial"/>
              <a:cs typeface="Arial"/>
            </a:endParaRPr>
          </a:p>
        </p:txBody>
      </p:sp>
      <p:pic>
        <p:nvPicPr>
          <p:cNvPr id="11" name="Billede 10">
            <a:extLst>
              <a:ext uri="{FF2B5EF4-FFF2-40B4-BE49-F238E27FC236}">
                <a16:creationId xmlns:a16="http://schemas.microsoft.com/office/drawing/2014/main" id="{4BCF841D-448C-63E6-4BBF-310FB63D2C46}"/>
              </a:ext>
            </a:extLst>
          </p:cNvPr>
          <p:cNvPicPr>
            <a:picLocks noChangeAspect="1"/>
          </p:cNvPicPr>
          <p:nvPr/>
        </p:nvPicPr>
        <p:blipFill>
          <a:blip r:embed="rId3"/>
          <a:stretch>
            <a:fillRect/>
          </a:stretch>
        </p:blipFill>
        <p:spPr>
          <a:xfrm>
            <a:off x="2876536" y="3522713"/>
            <a:ext cx="2787664" cy="1326905"/>
          </a:xfrm>
          <a:prstGeom prst="rect">
            <a:avLst/>
          </a:prstGeom>
        </p:spPr>
      </p:pic>
      <p:sp>
        <p:nvSpPr>
          <p:cNvPr id="15" name="Rektangel 14">
            <a:extLst>
              <a:ext uri="{FF2B5EF4-FFF2-40B4-BE49-F238E27FC236}">
                <a16:creationId xmlns:a16="http://schemas.microsoft.com/office/drawing/2014/main" id="{29D6A9E8-6806-FE60-A44C-3274B764C99F}"/>
              </a:ext>
            </a:extLst>
          </p:cNvPr>
          <p:cNvSpPr/>
          <p:nvPr/>
        </p:nvSpPr>
        <p:spPr>
          <a:xfrm>
            <a:off x="2867011" y="3670325"/>
            <a:ext cx="339739" cy="17467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a-DK" sz="1200" b="1" dirty="0">
              <a:latin typeface="Arial"/>
              <a:cs typeface="Arial"/>
            </a:endParaRPr>
          </a:p>
        </p:txBody>
      </p:sp>
      <p:sp>
        <p:nvSpPr>
          <p:cNvPr id="7" name="Rektangel 6">
            <a:extLst>
              <a:ext uri="{FF2B5EF4-FFF2-40B4-BE49-F238E27FC236}">
                <a16:creationId xmlns:a16="http://schemas.microsoft.com/office/drawing/2014/main" id="{19A6D4CD-6E17-396C-9D08-F9A252F2DC67}"/>
              </a:ext>
            </a:extLst>
          </p:cNvPr>
          <p:cNvSpPr/>
          <p:nvPr/>
        </p:nvSpPr>
        <p:spPr>
          <a:xfrm>
            <a:off x="2495550" y="3308350"/>
            <a:ext cx="3238500" cy="228600"/>
          </a:xfrm>
          <a:prstGeom prst="rect">
            <a:avLst/>
          </a:prstGeom>
          <a:noFill/>
          <a:ln w="28575">
            <a:solidFill>
              <a:srgbClr val="FF0000"/>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a-DK" sz="1200" b="1">
              <a:latin typeface="Arial"/>
              <a:cs typeface="Arial"/>
            </a:endParaRPr>
          </a:p>
        </p:txBody>
      </p:sp>
      <p:sp>
        <p:nvSpPr>
          <p:cNvPr id="10" name="Rektangel 9">
            <a:extLst>
              <a:ext uri="{FF2B5EF4-FFF2-40B4-BE49-F238E27FC236}">
                <a16:creationId xmlns:a16="http://schemas.microsoft.com/office/drawing/2014/main" id="{06958A61-150F-1420-8B3E-702138C5D6E7}"/>
              </a:ext>
            </a:extLst>
          </p:cNvPr>
          <p:cNvSpPr/>
          <p:nvPr/>
        </p:nvSpPr>
        <p:spPr>
          <a:xfrm>
            <a:off x="2495550" y="3638549"/>
            <a:ext cx="3238500" cy="1490662"/>
          </a:xfrm>
          <a:prstGeom prst="rect">
            <a:avLst/>
          </a:prstGeom>
          <a:noFill/>
          <a:ln w="28575">
            <a:solidFill>
              <a:srgbClr val="FF0000"/>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a-DK" sz="1200" b="1">
              <a:latin typeface="Arial"/>
              <a:cs typeface="Arial"/>
            </a:endParaRPr>
          </a:p>
        </p:txBody>
      </p:sp>
    </p:spTree>
    <p:extLst>
      <p:ext uri="{BB962C8B-B14F-4D97-AF65-F5344CB8AC3E}">
        <p14:creationId xmlns:p14="http://schemas.microsoft.com/office/powerpoint/2010/main" val="31448498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par>
                                <p:cTn id="19" presetID="1" presetClass="exit" presetSubtype="0" fill="hold" grpId="0" nodeType="withEffect">
                                  <p:stCondLst>
                                    <p:cond delay="0"/>
                                  </p:stCondLst>
                                  <p:childTnLst>
                                    <p:set>
                                      <p:cBhvr>
                                        <p:cTn id="20" dur="1" fill="hold">
                                          <p:stCondLst>
                                            <p:cond delay="0"/>
                                          </p:stCondLst>
                                        </p:cTn>
                                        <p:tgtEl>
                                          <p:spTgt spid="15"/>
                                        </p:tgtEl>
                                        <p:attrNameLst>
                                          <p:attrName>style.visibility</p:attrName>
                                        </p:attrNameLst>
                                      </p:cBhvr>
                                      <p:to>
                                        <p:strVal val="hidden"/>
                                      </p:to>
                                    </p:set>
                                  </p:childTnLst>
                                </p:cTn>
                              </p:par>
                              <p:par>
                                <p:cTn id="21" presetID="1" presetClass="entr" presetSubtype="0" fill="hold" grpId="0" nodeType="with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 grpId="0"/>
      <p:bldP spid="12" grpId="0"/>
      <p:bldP spid="14" grpId="0"/>
      <p:bldP spid="5" grpId="0"/>
      <p:bldP spid="15" grpId="0" animBg="1"/>
      <p:bldP spid="7" grpId="0" animBg="1"/>
      <p:bldP spid="10"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Billede 6">
            <a:extLst>
              <a:ext uri="{FF2B5EF4-FFF2-40B4-BE49-F238E27FC236}">
                <a16:creationId xmlns:a16="http://schemas.microsoft.com/office/drawing/2014/main" id="{8D5E7B1C-6281-B1C5-F068-31D969C7157D}"/>
              </a:ext>
            </a:extLst>
          </p:cNvPr>
          <p:cNvPicPr>
            <a:picLocks noChangeAspect="1"/>
          </p:cNvPicPr>
          <p:nvPr/>
        </p:nvPicPr>
        <p:blipFill>
          <a:blip r:embed="rId2"/>
          <a:stretch>
            <a:fillRect/>
          </a:stretch>
        </p:blipFill>
        <p:spPr>
          <a:xfrm>
            <a:off x="895074" y="1142517"/>
            <a:ext cx="7372728" cy="4010509"/>
          </a:xfrm>
          <a:prstGeom prst="rect">
            <a:avLst/>
          </a:prstGeom>
        </p:spPr>
      </p:pic>
      <p:sp>
        <p:nvSpPr>
          <p:cNvPr id="6" name="Titel 5">
            <a:extLst>
              <a:ext uri="{FF2B5EF4-FFF2-40B4-BE49-F238E27FC236}">
                <a16:creationId xmlns:a16="http://schemas.microsoft.com/office/drawing/2014/main" id="{D77D8362-D7E1-A4D3-54CD-C2033F05B6CA}"/>
              </a:ext>
            </a:extLst>
          </p:cNvPr>
          <p:cNvSpPr>
            <a:spLocks noGrp="1"/>
          </p:cNvSpPr>
          <p:nvPr>
            <p:ph type="title"/>
          </p:nvPr>
        </p:nvSpPr>
        <p:spPr/>
        <p:txBody>
          <a:bodyPr/>
          <a:lstStyle/>
          <a:p>
            <a:r>
              <a:rPr lang="da-DK"/>
              <a:t>Serviceaftale - </a:t>
            </a:r>
            <a:r>
              <a:rPr lang="da-DK" err="1"/>
              <a:t>FilHent</a:t>
            </a:r>
            <a:endParaRPr lang="da-DK"/>
          </a:p>
        </p:txBody>
      </p:sp>
      <p:sp>
        <p:nvSpPr>
          <p:cNvPr id="8" name="Pladsholder til tekst 7">
            <a:extLst>
              <a:ext uri="{FF2B5EF4-FFF2-40B4-BE49-F238E27FC236}">
                <a16:creationId xmlns:a16="http://schemas.microsoft.com/office/drawing/2014/main" id="{DFACE842-74EB-34E9-BB92-6669BB129C49}"/>
              </a:ext>
            </a:extLst>
          </p:cNvPr>
          <p:cNvSpPr>
            <a:spLocks noGrp="1"/>
          </p:cNvSpPr>
          <p:nvPr>
            <p:ph type="body" sz="quarter" idx="11"/>
          </p:nvPr>
        </p:nvSpPr>
        <p:spPr/>
        <p:txBody>
          <a:bodyPr/>
          <a:lstStyle/>
          <a:p>
            <a:r>
              <a:rPr lang="da-DK"/>
              <a:t>Kommunernes Pensionssystem</a:t>
            </a:r>
          </a:p>
        </p:txBody>
      </p:sp>
      <p:sp>
        <p:nvSpPr>
          <p:cNvPr id="18" name="Rektangel 17">
            <a:extLst>
              <a:ext uri="{FF2B5EF4-FFF2-40B4-BE49-F238E27FC236}">
                <a16:creationId xmlns:a16="http://schemas.microsoft.com/office/drawing/2014/main" id="{CF22C6B3-D57E-8C79-FB78-EC2A79D35A2A}"/>
              </a:ext>
            </a:extLst>
          </p:cNvPr>
          <p:cNvSpPr/>
          <p:nvPr/>
        </p:nvSpPr>
        <p:spPr>
          <a:xfrm>
            <a:off x="888810" y="4603750"/>
            <a:ext cx="1197567" cy="228600"/>
          </a:xfrm>
          <a:prstGeom prst="rect">
            <a:avLst/>
          </a:prstGeom>
          <a:noFill/>
          <a:ln w="28575">
            <a:solidFill>
              <a:srgbClr val="FF0000"/>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a-DK" sz="1200" b="1">
              <a:latin typeface="Arial"/>
              <a:cs typeface="Arial"/>
            </a:endParaRPr>
          </a:p>
        </p:txBody>
      </p:sp>
      <p:sp>
        <p:nvSpPr>
          <p:cNvPr id="19" name="Tekstfelt 18">
            <a:extLst>
              <a:ext uri="{FF2B5EF4-FFF2-40B4-BE49-F238E27FC236}">
                <a16:creationId xmlns:a16="http://schemas.microsoft.com/office/drawing/2014/main" id="{E1AB8E6E-C856-C19A-F4A0-098643781C91}"/>
              </a:ext>
            </a:extLst>
          </p:cNvPr>
          <p:cNvSpPr txBox="1"/>
          <p:nvPr/>
        </p:nvSpPr>
        <p:spPr>
          <a:xfrm>
            <a:off x="2103840" y="4587875"/>
            <a:ext cx="663631" cy="279487"/>
          </a:xfrm>
          <a:prstGeom prst="rect">
            <a:avLst/>
          </a:prstGeom>
          <a:noFill/>
          <a:ln>
            <a:noFill/>
          </a:ln>
        </p:spPr>
        <p:txBody>
          <a:bodyPr wrap="none" rtlCol="0">
            <a:noAutofit/>
          </a:bodyPr>
          <a:lstStyle/>
          <a:p>
            <a:pPr algn="l"/>
            <a:r>
              <a:rPr lang="da-DK" sz="900">
                <a:latin typeface="Helvetica" pitchFamily="2" charset="0"/>
                <a:cs typeface="Arial"/>
              </a:rPr>
              <a:t>Accepter</a:t>
            </a:r>
          </a:p>
        </p:txBody>
      </p:sp>
      <p:sp>
        <p:nvSpPr>
          <p:cNvPr id="20" name="Rektangel 19">
            <a:extLst>
              <a:ext uri="{FF2B5EF4-FFF2-40B4-BE49-F238E27FC236}">
                <a16:creationId xmlns:a16="http://schemas.microsoft.com/office/drawing/2014/main" id="{F398929F-D720-6256-0D5C-D780FF25F0BB}"/>
              </a:ext>
            </a:extLst>
          </p:cNvPr>
          <p:cNvSpPr/>
          <p:nvPr/>
        </p:nvSpPr>
        <p:spPr>
          <a:xfrm>
            <a:off x="6881813" y="4914900"/>
            <a:ext cx="1318004" cy="228600"/>
          </a:xfrm>
          <a:prstGeom prst="rect">
            <a:avLst/>
          </a:prstGeom>
          <a:noFill/>
          <a:ln w="28575">
            <a:solidFill>
              <a:srgbClr val="FF0000"/>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a-DK" sz="1200" b="1">
              <a:latin typeface="Arial"/>
              <a:cs typeface="Arial"/>
            </a:endParaRPr>
          </a:p>
        </p:txBody>
      </p:sp>
      <p:sp>
        <p:nvSpPr>
          <p:cNvPr id="21" name="Tekstfelt 20">
            <a:extLst>
              <a:ext uri="{FF2B5EF4-FFF2-40B4-BE49-F238E27FC236}">
                <a16:creationId xmlns:a16="http://schemas.microsoft.com/office/drawing/2014/main" id="{CE7D157B-A754-1BA7-FBA7-D198A316D2F3}"/>
              </a:ext>
            </a:extLst>
          </p:cNvPr>
          <p:cNvSpPr txBox="1"/>
          <p:nvPr/>
        </p:nvSpPr>
        <p:spPr>
          <a:xfrm>
            <a:off x="6730586" y="4438563"/>
            <a:ext cx="1620458" cy="279487"/>
          </a:xfrm>
          <a:prstGeom prst="rect">
            <a:avLst/>
          </a:prstGeom>
          <a:noFill/>
          <a:ln>
            <a:noFill/>
          </a:ln>
        </p:spPr>
        <p:txBody>
          <a:bodyPr wrap="none" rtlCol="0">
            <a:noAutofit/>
          </a:bodyPr>
          <a:lstStyle/>
          <a:p>
            <a:pPr algn="l"/>
            <a:r>
              <a:rPr lang="da-DK" sz="900">
                <a:latin typeface="Helvetica" pitchFamily="2" charset="0"/>
                <a:cs typeface="Arial"/>
              </a:rPr>
              <a:t>Send anmodning og afvent </a:t>
            </a:r>
          </a:p>
          <a:p>
            <a:pPr algn="l"/>
            <a:r>
              <a:rPr lang="da-DK" sz="900">
                <a:latin typeface="Helvetica" pitchFamily="2" charset="0"/>
                <a:cs typeface="Arial"/>
              </a:rPr>
              <a:t>kommunes godkendelse.</a:t>
            </a:r>
          </a:p>
        </p:txBody>
      </p:sp>
    </p:spTree>
    <p:extLst>
      <p:ext uri="{BB962C8B-B14F-4D97-AF65-F5344CB8AC3E}">
        <p14:creationId xmlns:p14="http://schemas.microsoft.com/office/powerpoint/2010/main" val="10218875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p:bldP spid="20" grpId="0" animBg="1"/>
      <p:bldP spid="21"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a:extLst>
              <a:ext uri="{FF2B5EF4-FFF2-40B4-BE49-F238E27FC236}">
                <a16:creationId xmlns:a16="http://schemas.microsoft.com/office/drawing/2014/main" id="{D77D8362-D7E1-A4D3-54CD-C2033F05B6CA}"/>
              </a:ext>
            </a:extLst>
          </p:cNvPr>
          <p:cNvSpPr>
            <a:spLocks noGrp="1"/>
          </p:cNvSpPr>
          <p:nvPr>
            <p:ph type="title"/>
          </p:nvPr>
        </p:nvSpPr>
        <p:spPr/>
        <p:txBody>
          <a:bodyPr/>
          <a:lstStyle/>
          <a:p>
            <a:r>
              <a:rPr lang="da-DK"/>
              <a:t>Næste trin</a:t>
            </a:r>
          </a:p>
        </p:txBody>
      </p:sp>
      <p:sp>
        <p:nvSpPr>
          <p:cNvPr id="2" name="Pladsholder til tekst 1">
            <a:extLst>
              <a:ext uri="{FF2B5EF4-FFF2-40B4-BE49-F238E27FC236}">
                <a16:creationId xmlns:a16="http://schemas.microsoft.com/office/drawing/2014/main" id="{223CF1D0-1F71-EDE8-48C9-3FF05D2A1D37}"/>
              </a:ext>
            </a:extLst>
          </p:cNvPr>
          <p:cNvSpPr>
            <a:spLocks noGrp="1"/>
          </p:cNvSpPr>
          <p:nvPr>
            <p:ph type="body" sz="quarter" idx="10"/>
          </p:nvPr>
        </p:nvSpPr>
        <p:spPr>
          <a:xfrm>
            <a:off x="468313" y="1419225"/>
            <a:ext cx="3959671" cy="3168650"/>
          </a:xfrm>
        </p:spPr>
        <p:txBody>
          <a:bodyPr/>
          <a:lstStyle/>
          <a:p>
            <a:r>
              <a:rPr lang="en-US" err="1"/>
              <a:t>Når</a:t>
            </a:r>
            <a:r>
              <a:rPr lang="en-US"/>
              <a:t> </a:t>
            </a:r>
            <a:r>
              <a:rPr lang="en-US" err="1"/>
              <a:t>serviceaftale-anmodningen</a:t>
            </a:r>
            <a:r>
              <a:rPr lang="en-US"/>
              <a:t> er </a:t>
            </a:r>
            <a:r>
              <a:rPr lang="en-US" err="1"/>
              <a:t>sendt</a:t>
            </a:r>
            <a:r>
              <a:rPr lang="en-US"/>
              <a:t> </a:t>
            </a:r>
            <a:r>
              <a:rPr lang="en-US" err="1"/>
              <a:t>til</a:t>
            </a:r>
            <a:r>
              <a:rPr lang="en-US"/>
              <a:t> </a:t>
            </a:r>
            <a:r>
              <a:rPr lang="en-US" err="1"/>
              <a:t>godkendelse</a:t>
            </a:r>
            <a:r>
              <a:rPr lang="en-US"/>
              <a:t> hos </a:t>
            </a:r>
            <a:r>
              <a:rPr lang="en-US" err="1"/>
              <a:t>kommunen</a:t>
            </a:r>
            <a:r>
              <a:rPr lang="en-US"/>
              <a:t>, ligger det </a:t>
            </a:r>
            <a:r>
              <a:rPr lang="en-US" err="1"/>
              <a:t>videre</a:t>
            </a:r>
            <a:r>
              <a:rPr lang="en-US"/>
              <a:t> </a:t>
            </a:r>
            <a:r>
              <a:rPr lang="en-US" err="1"/>
              <a:t>arbejde</a:t>
            </a:r>
            <a:r>
              <a:rPr lang="en-US"/>
              <a:t> hos </a:t>
            </a:r>
            <a:r>
              <a:rPr lang="en-US" err="1"/>
              <a:t>denne</a:t>
            </a:r>
            <a:r>
              <a:rPr lang="en-US"/>
              <a:t>. Dette </a:t>
            </a:r>
            <a:r>
              <a:rPr lang="en-US" err="1"/>
              <a:t>arbejde</a:t>
            </a:r>
            <a:r>
              <a:rPr lang="en-US"/>
              <a:t> </a:t>
            </a:r>
            <a:r>
              <a:rPr lang="en-US" err="1"/>
              <a:t>beskrives</a:t>
            </a:r>
            <a:r>
              <a:rPr lang="en-US"/>
              <a:t> </a:t>
            </a:r>
            <a:r>
              <a:rPr lang="en-US" err="1"/>
              <a:t>i</a:t>
            </a:r>
            <a:r>
              <a:rPr lang="en-US"/>
              <a:t> </a:t>
            </a:r>
            <a:r>
              <a:rPr lang="en-US" err="1"/>
              <a:t>sektionen</a:t>
            </a:r>
            <a:r>
              <a:rPr lang="en-US"/>
              <a:t> </a:t>
            </a:r>
            <a:r>
              <a:rPr lang="en-US" err="1"/>
              <a:t>vedrørende</a:t>
            </a:r>
            <a:r>
              <a:rPr lang="en-US"/>
              <a:t> </a:t>
            </a:r>
            <a:r>
              <a:rPr lang="en-US" err="1"/>
              <a:t>aktivering</a:t>
            </a:r>
            <a:r>
              <a:rPr lang="en-US"/>
              <a:t> </a:t>
            </a:r>
            <a:r>
              <a:rPr lang="en-US" err="1"/>
              <a:t>af</a:t>
            </a:r>
            <a:r>
              <a:rPr lang="en-US"/>
              <a:t> fil-</a:t>
            </a:r>
            <a:r>
              <a:rPr lang="en-US" err="1"/>
              <a:t>rute</a:t>
            </a:r>
            <a:r>
              <a:rPr lang="en-US"/>
              <a:t>, men </a:t>
            </a:r>
            <a:r>
              <a:rPr lang="en-US" err="1"/>
              <a:t>overordnet</a:t>
            </a:r>
            <a:r>
              <a:rPr lang="en-US"/>
              <a:t> </a:t>
            </a:r>
            <a:r>
              <a:rPr lang="en-US" err="1"/>
              <a:t>sker</a:t>
            </a:r>
            <a:r>
              <a:rPr lang="en-US"/>
              <a:t> </a:t>
            </a:r>
            <a:r>
              <a:rPr lang="en-US" err="1"/>
              <a:t>følgende</a:t>
            </a:r>
            <a:r>
              <a:rPr lang="en-US"/>
              <a:t>:</a:t>
            </a:r>
          </a:p>
          <a:p>
            <a:pPr marL="171450" indent="-171450">
              <a:buFont typeface="Arial" panose="020B0604020202020204" pitchFamily="34" charset="0"/>
              <a:buChar char="•"/>
            </a:pPr>
            <a:r>
              <a:rPr lang="en-US" err="1"/>
              <a:t>Når</a:t>
            </a:r>
            <a:r>
              <a:rPr lang="en-US"/>
              <a:t> </a:t>
            </a:r>
            <a:r>
              <a:rPr lang="en-US" err="1"/>
              <a:t>kommunen</a:t>
            </a:r>
            <a:r>
              <a:rPr lang="en-US"/>
              <a:t> </a:t>
            </a:r>
            <a:r>
              <a:rPr lang="en-US" err="1"/>
              <a:t>har</a:t>
            </a:r>
            <a:r>
              <a:rPr lang="en-US"/>
              <a:t> </a:t>
            </a:r>
            <a:r>
              <a:rPr lang="en-US" err="1"/>
              <a:t>godkendt</a:t>
            </a:r>
            <a:r>
              <a:rPr lang="en-US"/>
              <a:t> </a:t>
            </a:r>
            <a:r>
              <a:rPr lang="en-US" err="1"/>
              <a:t>serviceaftalen</a:t>
            </a:r>
            <a:r>
              <a:rPr lang="en-US"/>
              <a:t>, </a:t>
            </a:r>
            <a:r>
              <a:rPr lang="en-US" err="1"/>
              <a:t>vil</a:t>
            </a:r>
            <a:r>
              <a:rPr lang="en-US"/>
              <a:t> </a:t>
            </a:r>
            <a:r>
              <a:rPr lang="en-US" err="1"/>
              <a:t>en</a:t>
            </a:r>
            <a:r>
              <a:rPr lang="en-US"/>
              <a:t> kopi </a:t>
            </a:r>
            <a:r>
              <a:rPr lang="en-US" err="1"/>
              <a:t>af</a:t>
            </a:r>
            <a:r>
              <a:rPr lang="en-US"/>
              <a:t> </a:t>
            </a:r>
            <a:r>
              <a:rPr lang="en-US" err="1"/>
              <a:t>denne</a:t>
            </a:r>
            <a:r>
              <a:rPr lang="en-US"/>
              <a:t> </a:t>
            </a:r>
            <a:r>
              <a:rPr lang="en-US" err="1"/>
              <a:t>blive</a:t>
            </a:r>
            <a:r>
              <a:rPr lang="en-US"/>
              <a:t> </a:t>
            </a:r>
            <a:r>
              <a:rPr lang="en-US" err="1"/>
              <a:t>sendt</a:t>
            </a:r>
            <a:r>
              <a:rPr lang="en-US"/>
              <a:t> </a:t>
            </a:r>
            <a:r>
              <a:rPr lang="en-US" err="1"/>
              <a:t>til</a:t>
            </a:r>
            <a:r>
              <a:rPr lang="en-US"/>
              <a:t> </a:t>
            </a:r>
            <a:r>
              <a:rPr lang="en-US" err="1"/>
              <a:t>Serviceplatformen</a:t>
            </a:r>
            <a:r>
              <a:rPr lang="en-US"/>
              <a:t>/</a:t>
            </a:r>
            <a:r>
              <a:rPr lang="en-US" err="1"/>
              <a:t>Filudveksling</a:t>
            </a:r>
            <a:r>
              <a:rPr lang="en-US"/>
              <a:t>. Her </a:t>
            </a:r>
            <a:r>
              <a:rPr lang="en-US" err="1"/>
              <a:t>vil</a:t>
            </a:r>
            <a:r>
              <a:rPr lang="en-US"/>
              <a:t> </a:t>
            </a:r>
            <a:r>
              <a:rPr lang="en-US" err="1"/>
              <a:t>logikken</a:t>
            </a:r>
            <a:r>
              <a:rPr lang="en-US"/>
              <a:t> </a:t>
            </a:r>
            <a:r>
              <a:rPr lang="en-US" err="1"/>
              <a:t>undersøge</a:t>
            </a:r>
            <a:r>
              <a:rPr lang="en-US"/>
              <a:t>, om den matcher </a:t>
            </a:r>
            <a:r>
              <a:rPr lang="en-US" err="1"/>
              <a:t>øvrige</a:t>
            </a:r>
            <a:r>
              <a:rPr lang="en-US"/>
              <a:t> </a:t>
            </a:r>
            <a:r>
              <a:rPr lang="en-US" err="1"/>
              <a:t>godkendte</a:t>
            </a:r>
            <a:r>
              <a:rPr lang="en-US"/>
              <a:t> </a:t>
            </a:r>
            <a:r>
              <a:rPr lang="en-US" err="1"/>
              <a:t>serviceaftaler</a:t>
            </a:r>
            <a:r>
              <a:rPr lang="en-US"/>
              <a:t>: </a:t>
            </a:r>
            <a:r>
              <a:rPr lang="en-US" err="1"/>
              <a:t>Hvis</a:t>
            </a:r>
            <a:r>
              <a:rPr lang="en-US"/>
              <a:t> det er </a:t>
            </a:r>
            <a:r>
              <a:rPr lang="en-US" err="1"/>
              <a:t>tilfældet</a:t>
            </a:r>
            <a:r>
              <a:rPr lang="en-US"/>
              <a:t>, </a:t>
            </a:r>
            <a:r>
              <a:rPr lang="en-US" err="1"/>
              <a:t>oprettes</a:t>
            </a:r>
            <a:r>
              <a:rPr lang="en-US"/>
              <a:t> </a:t>
            </a:r>
            <a:r>
              <a:rPr lang="en-US" err="1"/>
              <a:t>automatisk</a:t>
            </a:r>
            <a:r>
              <a:rPr lang="en-US"/>
              <a:t> </a:t>
            </a:r>
            <a:r>
              <a:rPr lang="en-US" err="1"/>
              <a:t>tilsvarende</a:t>
            </a:r>
            <a:r>
              <a:rPr lang="en-US"/>
              <a:t> fil-</a:t>
            </a:r>
            <a:r>
              <a:rPr lang="en-US" err="1"/>
              <a:t>ruter</a:t>
            </a:r>
            <a:r>
              <a:rPr lang="en-US"/>
              <a:t>.</a:t>
            </a:r>
          </a:p>
          <a:p>
            <a:pPr marL="171450" indent="-171450">
              <a:buFont typeface="Arial" panose="020B0604020202020204" pitchFamily="34" charset="0"/>
              <a:buChar char="•"/>
            </a:pPr>
            <a:r>
              <a:rPr lang="en-US" err="1"/>
              <a:t>Kommunen</a:t>
            </a:r>
            <a:r>
              <a:rPr lang="en-US"/>
              <a:t> </a:t>
            </a:r>
            <a:r>
              <a:rPr lang="en-US" err="1"/>
              <a:t>kan</a:t>
            </a:r>
            <a:r>
              <a:rPr lang="en-US"/>
              <a:t> </a:t>
            </a:r>
            <a:r>
              <a:rPr lang="en-US" err="1"/>
              <a:t>derefter</a:t>
            </a:r>
            <a:r>
              <a:rPr lang="en-US"/>
              <a:t> </a:t>
            </a:r>
            <a:r>
              <a:rPr lang="en-US" err="1"/>
              <a:t>administrere</a:t>
            </a:r>
            <a:r>
              <a:rPr lang="en-US"/>
              <a:t> fil-</a:t>
            </a:r>
            <a:r>
              <a:rPr lang="en-US" err="1"/>
              <a:t>ruten</a:t>
            </a:r>
            <a:r>
              <a:rPr lang="en-US"/>
              <a:t> </a:t>
            </a:r>
            <a:r>
              <a:rPr lang="en-US" err="1"/>
              <a:t>i</a:t>
            </a:r>
            <a:r>
              <a:rPr lang="en-US"/>
              <a:t> </a:t>
            </a:r>
            <a:r>
              <a:rPr lang="en-US" err="1"/>
              <a:t>Ruteadministration</a:t>
            </a:r>
            <a:r>
              <a:rPr lang="en-US"/>
              <a:t>, </a:t>
            </a:r>
            <a:r>
              <a:rPr lang="en-US" err="1"/>
              <a:t>herunder</a:t>
            </a:r>
            <a:r>
              <a:rPr lang="en-US"/>
              <a:t> </a:t>
            </a:r>
            <a:r>
              <a:rPr lang="en-US" err="1"/>
              <a:t>aktivere</a:t>
            </a:r>
            <a:r>
              <a:rPr lang="en-US"/>
              <a:t>/in-</a:t>
            </a:r>
            <a:r>
              <a:rPr lang="en-US" err="1"/>
              <a:t>aktivere</a:t>
            </a:r>
            <a:r>
              <a:rPr lang="en-US"/>
              <a:t> den.</a:t>
            </a:r>
          </a:p>
          <a:p>
            <a:pPr marL="171450" indent="-171450">
              <a:buFont typeface="Arial" panose="020B0604020202020204" pitchFamily="34" charset="0"/>
              <a:buChar char="•"/>
            </a:pPr>
            <a:r>
              <a:rPr lang="en-US" err="1"/>
              <a:t>Når</a:t>
            </a:r>
            <a:r>
              <a:rPr lang="en-US"/>
              <a:t> fil-</a:t>
            </a:r>
            <a:r>
              <a:rPr lang="en-US" err="1"/>
              <a:t>ruten</a:t>
            </a:r>
            <a:r>
              <a:rPr lang="en-US"/>
              <a:t> er </a:t>
            </a:r>
            <a:r>
              <a:rPr lang="en-US" err="1"/>
              <a:t>aktiv</a:t>
            </a:r>
            <a:r>
              <a:rPr lang="en-US"/>
              <a:t>, </a:t>
            </a:r>
            <a:r>
              <a:rPr lang="en-US" err="1"/>
              <a:t>kan</a:t>
            </a:r>
            <a:r>
              <a:rPr lang="en-US"/>
              <a:t> </a:t>
            </a:r>
            <a:r>
              <a:rPr lang="en-US" err="1"/>
              <a:t>selvbetjeningsløsningen</a:t>
            </a:r>
            <a:r>
              <a:rPr lang="en-US"/>
              <a:t> </a:t>
            </a:r>
            <a:r>
              <a:rPr lang="en-US" err="1"/>
              <a:t>efterfølgende</a:t>
            </a:r>
            <a:r>
              <a:rPr lang="en-US"/>
              <a:t> </a:t>
            </a:r>
            <a:r>
              <a:rPr lang="en-US" err="1"/>
              <a:t>sende</a:t>
            </a:r>
            <a:r>
              <a:rPr lang="en-US"/>
              <a:t> filer </a:t>
            </a:r>
            <a:r>
              <a:rPr lang="en-US" err="1"/>
              <a:t>gennem</a:t>
            </a:r>
            <a:r>
              <a:rPr lang="en-US"/>
              <a:t> den.</a:t>
            </a:r>
          </a:p>
        </p:txBody>
      </p:sp>
      <p:sp>
        <p:nvSpPr>
          <p:cNvPr id="8" name="Pladsholder til tekst 7">
            <a:extLst>
              <a:ext uri="{FF2B5EF4-FFF2-40B4-BE49-F238E27FC236}">
                <a16:creationId xmlns:a16="http://schemas.microsoft.com/office/drawing/2014/main" id="{DFACE842-74EB-34E9-BB92-6669BB129C49}"/>
              </a:ext>
            </a:extLst>
          </p:cNvPr>
          <p:cNvSpPr>
            <a:spLocks noGrp="1"/>
          </p:cNvSpPr>
          <p:nvPr>
            <p:ph type="body" sz="quarter" idx="11"/>
          </p:nvPr>
        </p:nvSpPr>
        <p:spPr/>
        <p:txBody>
          <a:bodyPr/>
          <a:lstStyle/>
          <a:p>
            <a:r>
              <a:rPr lang="da-DK"/>
              <a:t>Kommunernes Pensionssystem</a:t>
            </a:r>
          </a:p>
        </p:txBody>
      </p:sp>
      <p:sp>
        <p:nvSpPr>
          <p:cNvPr id="7" name="Pladsholder til billede 6">
            <a:extLst>
              <a:ext uri="{FF2B5EF4-FFF2-40B4-BE49-F238E27FC236}">
                <a16:creationId xmlns:a16="http://schemas.microsoft.com/office/drawing/2014/main" id="{DBD834FC-8E04-D8F8-4505-91397FF1663E}"/>
              </a:ext>
            </a:extLst>
          </p:cNvPr>
          <p:cNvSpPr>
            <a:spLocks noGrp="1"/>
          </p:cNvSpPr>
          <p:nvPr>
            <p:ph type="pic" sz="quarter" idx="12"/>
          </p:nvPr>
        </p:nvSpPr>
        <p:spPr/>
        <p:txBody>
          <a:bodyPr/>
          <a:lstStyle/>
          <a:p>
            <a:endParaRPr lang="da-DK"/>
          </a:p>
        </p:txBody>
      </p:sp>
      <p:sp>
        <p:nvSpPr>
          <p:cNvPr id="11" name="Rektangel: afrundede hjørner 10">
            <a:extLst>
              <a:ext uri="{FF2B5EF4-FFF2-40B4-BE49-F238E27FC236}">
                <a16:creationId xmlns:a16="http://schemas.microsoft.com/office/drawing/2014/main" id="{A4705350-24BF-E202-DE4A-BCEFBBBE7B30}"/>
              </a:ext>
            </a:extLst>
          </p:cNvPr>
          <p:cNvSpPr/>
          <p:nvPr/>
        </p:nvSpPr>
        <p:spPr>
          <a:xfrm>
            <a:off x="4645962" y="213431"/>
            <a:ext cx="4424076" cy="1773600"/>
          </a:xfrm>
          <a:prstGeom prst="roundRect">
            <a:avLst/>
          </a:prstGeom>
          <a:solidFill>
            <a:srgbClr val="5B9BD5">
              <a:lumMod val="60000"/>
              <a:lumOff val="40000"/>
            </a:srgbClr>
          </a:solidFill>
          <a:ln w="12700" cap="flat" cmpd="sng" algn="ctr">
            <a:solidFill>
              <a:srgbClr val="5B9BD5">
                <a:shade val="50000"/>
              </a:srgbClr>
            </a:solidFill>
            <a:prstDash val="solid"/>
            <a:miter lim="800000"/>
          </a:ln>
          <a:effectLst/>
        </p:spPr>
        <p:txBody>
          <a:bodyPr rtlCol="0" anchor="t"/>
          <a:lstStyle/>
          <a:p>
            <a:pPr defTabSz="685800">
              <a:defRPr/>
            </a:pPr>
            <a:r>
              <a:rPr lang="da-DK" sz="1600" b="1" u="sng" kern="0">
                <a:solidFill>
                  <a:prstClr val="black"/>
                </a:solidFill>
                <a:latin typeface="Calibri" panose="020F0502020204030204"/>
              </a:rPr>
              <a:t>Serviceaftale</a:t>
            </a:r>
          </a:p>
          <a:p>
            <a:pPr defTabSz="685800">
              <a:defRPr/>
            </a:pPr>
            <a:r>
              <a:rPr lang="da-DK" sz="1350" kern="0">
                <a:solidFill>
                  <a:prstClr val="black"/>
                </a:solidFill>
              </a:rPr>
              <a:t>- It-system: </a:t>
            </a:r>
            <a:r>
              <a:rPr lang="da-DK" sz="1350" kern="0" err="1">
                <a:solidFill>
                  <a:prstClr val="black"/>
                </a:solidFill>
              </a:rPr>
              <a:t>MySelfService</a:t>
            </a:r>
            <a:endParaRPr lang="da-DK" sz="1350" kern="0">
              <a:solidFill>
                <a:prstClr val="black"/>
              </a:solidFill>
            </a:endParaRPr>
          </a:p>
          <a:p>
            <a:pPr defTabSz="685800">
              <a:defRPr/>
            </a:pPr>
            <a:r>
              <a:rPr lang="da-DK" sz="1350" kern="0">
                <a:solidFill>
                  <a:prstClr val="black"/>
                </a:solidFill>
                <a:latin typeface="Calibri" panose="020F0502020204030204"/>
              </a:rPr>
              <a:t>- Myndighed</a:t>
            </a:r>
            <a:r>
              <a:rPr lang="da-DK" sz="1350" kern="0">
                <a:solidFill>
                  <a:prstClr val="black"/>
                </a:solidFill>
              </a:rPr>
              <a:t>: Hjørring Kommune </a:t>
            </a:r>
            <a:endParaRPr lang="da-DK" sz="1350" kern="0">
              <a:solidFill>
                <a:prstClr val="black"/>
              </a:solidFill>
              <a:latin typeface="Calibri" panose="020F0502020204030204"/>
            </a:endParaRPr>
          </a:p>
          <a:p>
            <a:pPr defTabSz="685800">
              <a:defRPr/>
            </a:pPr>
            <a:r>
              <a:rPr lang="da-DK" sz="1350" kern="0">
                <a:solidFill>
                  <a:prstClr val="black"/>
                </a:solidFill>
                <a:latin typeface="Calibri" panose="020F0502020204030204"/>
              </a:rPr>
              <a:t>- Service: </a:t>
            </a:r>
            <a:r>
              <a:rPr lang="da-DK" sz="1350" kern="0" err="1">
                <a:solidFill>
                  <a:prstClr val="black"/>
                </a:solidFill>
                <a:latin typeface="Calibri" panose="020F0502020204030204"/>
              </a:rPr>
              <a:t>FilAflever</a:t>
            </a:r>
            <a:endParaRPr lang="da-DK" sz="1350" kern="0">
              <a:solidFill>
                <a:prstClr val="black"/>
              </a:solidFill>
              <a:latin typeface="Calibri" panose="020F0502020204030204"/>
            </a:endParaRPr>
          </a:p>
          <a:p>
            <a:pPr marL="285750" indent="-285750" defTabSz="685800">
              <a:buFontTx/>
              <a:buChar char="-"/>
              <a:defRPr/>
            </a:pPr>
            <a:r>
              <a:rPr lang="da-DK" sz="1350" kern="0" err="1">
                <a:solidFill>
                  <a:prstClr val="black"/>
                </a:solidFill>
                <a:latin typeface="Calibri" panose="020F0502020204030204"/>
              </a:rPr>
              <a:t>InfRef</a:t>
            </a:r>
            <a:r>
              <a:rPr lang="da-DK" sz="1350" kern="0">
                <a:solidFill>
                  <a:prstClr val="black"/>
                </a:solidFill>
                <a:latin typeface="Calibri" panose="020F0502020204030204"/>
              </a:rPr>
              <a:t>: </a:t>
            </a:r>
            <a:r>
              <a:rPr lang="da-DK" sz="1350" kern="0">
                <a:solidFill>
                  <a:prstClr val="black"/>
                </a:solidFill>
              </a:rPr>
              <a:t>PersonligtTillægAnsøgningBilag_1</a:t>
            </a:r>
            <a:endParaRPr lang="da-DK" sz="1350" kern="0">
              <a:solidFill>
                <a:prstClr val="black"/>
              </a:solidFill>
              <a:latin typeface="Calibri" panose="020F0502020204030204"/>
            </a:endParaRPr>
          </a:p>
          <a:p>
            <a:pPr marL="285750" indent="-285750" defTabSz="685800">
              <a:buFontTx/>
              <a:buChar char="-"/>
              <a:defRPr/>
            </a:pPr>
            <a:r>
              <a:rPr lang="da-DK" sz="1350" kern="0">
                <a:solidFill>
                  <a:prstClr val="black"/>
                </a:solidFill>
                <a:latin typeface="Calibri" panose="020F0502020204030204"/>
              </a:rPr>
              <a:t>Tilladt modtagermyndigheder: </a:t>
            </a:r>
            <a:r>
              <a:rPr lang="da-DK" sz="1350" kern="0">
                <a:solidFill>
                  <a:prstClr val="black"/>
                </a:solidFill>
              </a:rPr>
              <a:t>Hjørring </a:t>
            </a:r>
            <a:r>
              <a:rPr lang="da-DK" sz="1350" kern="0">
                <a:solidFill>
                  <a:prstClr val="black"/>
                </a:solidFill>
                <a:latin typeface="Calibri" panose="020F0502020204030204"/>
              </a:rPr>
              <a:t>Kommune </a:t>
            </a:r>
          </a:p>
          <a:p>
            <a:pPr marL="285750" indent="-285750" defTabSz="685800">
              <a:buFontTx/>
              <a:buChar char="-"/>
              <a:defRPr/>
            </a:pPr>
            <a:r>
              <a:rPr lang="da-DK" sz="1350" kern="0">
                <a:solidFill>
                  <a:prstClr val="black"/>
                </a:solidFill>
                <a:latin typeface="Calibri" panose="020F0502020204030204"/>
              </a:rPr>
              <a:t>Tilladt modtagersystemer: * (alle)</a:t>
            </a:r>
          </a:p>
          <a:p>
            <a:pPr marL="285750" indent="-285750" defTabSz="685800">
              <a:buFontTx/>
              <a:buChar char="-"/>
              <a:defRPr/>
            </a:pPr>
            <a:endParaRPr lang="da-DK" sz="1350" kern="0">
              <a:solidFill>
                <a:prstClr val="black"/>
              </a:solidFill>
              <a:latin typeface="Calibri" panose="020F0502020204030204"/>
            </a:endParaRPr>
          </a:p>
          <a:p>
            <a:pPr defTabSz="685800">
              <a:defRPr/>
            </a:pPr>
            <a:r>
              <a:rPr lang="da-DK" sz="1350" kern="0">
                <a:solidFill>
                  <a:prstClr val="black"/>
                </a:solidFill>
                <a:latin typeface="Calibri" panose="020F0502020204030204"/>
              </a:rPr>
              <a:t> </a:t>
            </a:r>
          </a:p>
          <a:p>
            <a:pPr defTabSz="685800">
              <a:defRPr/>
            </a:pPr>
            <a:endParaRPr lang="da-DK" sz="1350" kern="0">
              <a:solidFill>
                <a:prstClr val="black"/>
              </a:solidFill>
              <a:latin typeface="Calibri" panose="020F0502020204030204"/>
            </a:endParaRPr>
          </a:p>
        </p:txBody>
      </p:sp>
      <p:sp>
        <p:nvSpPr>
          <p:cNvPr id="12" name="Rektangel: afrundede hjørner 11">
            <a:extLst>
              <a:ext uri="{FF2B5EF4-FFF2-40B4-BE49-F238E27FC236}">
                <a16:creationId xmlns:a16="http://schemas.microsoft.com/office/drawing/2014/main" id="{C05B9274-9061-1A14-287F-D7B3DEE0271C}"/>
              </a:ext>
            </a:extLst>
          </p:cNvPr>
          <p:cNvSpPr/>
          <p:nvPr/>
        </p:nvSpPr>
        <p:spPr>
          <a:xfrm>
            <a:off x="4645962" y="3222102"/>
            <a:ext cx="4424076" cy="1773600"/>
          </a:xfrm>
          <a:prstGeom prst="roundRect">
            <a:avLst/>
          </a:prstGeom>
          <a:solidFill>
            <a:srgbClr val="A9D18E"/>
          </a:solidFill>
          <a:ln w="12700" cap="flat" cmpd="sng" algn="ctr">
            <a:solidFill>
              <a:schemeClr val="accent3">
                <a:lumMod val="90000"/>
                <a:lumOff val="10000"/>
              </a:schemeClr>
            </a:solidFill>
            <a:prstDash val="solid"/>
            <a:miter lim="800000"/>
          </a:ln>
          <a:effectLst/>
        </p:spPr>
        <p:txBody>
          <a:bodyPr rtlCol="0" anchor="t"/>
          <a:lstStyle/>
          <a:p>
            <a:pPr defTabSz="685800">
              <a:defRPr/>
            </a:pPr>
            <a:r>
              <a:rPr lang="da-DK" sz="1600" b="1" u="sng" kern="0">
                <a:solidFill>
                  <a:prstClr val="black"/>
                </a:solidFill>
                <a:latin typeface="Calibri" panose="020F0502020204030204"/>
              </a:rPr>
              <a:t>Serviceaftale</a:t>
            </a:r>
          </a:p>
          <a:p>
            <a:pPr defTabSz="685800">
              <a:defRPr/>
            </a:pPr>
            <a:r>
              <a:rPr lang="da-DK" sz="1350" kern="0">
                <a:solidFill>
                  <a:prstClr val="black"/>
                </a:solidFill>
                <a:latin typeface="Calibri" panose="020F0502020204030204"/>
              </a:rPr>
              <a:t>- It-system: Kommunernes Pensionssystem</a:t>
            </a:r>
          </a:p>
          <a:p>
            <a:pPr defTabSz="685800">
              <a:defRPr/>
            </a:pPr>
            <a:r>
              <a:rPr lang="da-DK" sz="1350" kern="0">
                <a:solidFill>
                  <a:prstClr val="black"/>
                </a:solidFill>
                <a:latin typeface="Calibri" panose="020F0502020204030204"/>
              </a:rPr>
              <a:t>- Myndighed: </a:t>
            </a:r>
            <a:r>
              <a:rPr lang="da-DK" sz="1350" kern="0">
                <a:solidFill>
                  <a:prstClr val="black"/>
                </a:solidFill>
              </a:rPr>
              <a:t>Hjørring </a:t>
            </a:r>
            <a:r>
              <a:rPr lang="da-DK" sz="1350" kern="0">
                <a:solidFill>
                  <a:prstClr val="black"/>
                </a:solidFill>
                <a:latin typeface="Calibri" panose="020F0502020204030204"/>
              </a:rPr>
              <a:t>Kommune </a:t>
            </a:r>
          </a:p>
          <a:p>
            <a:pPr defTabSz="685800">
              <a:defRPr/>
            </a:pPr>
            <a:r>
              <a:rPr lang="da-DK" sz="1350" kern="0">
                <a:solidFill>
                  <a:prstClr val="black"/>
                </a:solidFill>
                <a:latin typeface="Calibri" panose="020F0502020204030204"/>
              </a:rPr>
              <a:t>- Service: </a:t>
            </a:r>
            <a:r>
              <a:rPr lang="da-DK" sz="1350" kern="0" err="1">
                <a:solidFill>
                  <a:prstClr val="black"/>
                </a:solidFill>
                <a:latin typeface="Calibri" panose="020F0502020204030204"/>
              </a:rPr>
              <a:t>FilHent</a:t>
            </a:r>
            <a:endParaRPr lang="da-DK" sz="1350" kern="0">
              <a:solidFill>
                <a:prstClr val="black"/>
              </a:solidFill>
              <a:latin typeface="Calibri" panose="020F0502020204030204"/>
            </a:endParaRPr>
          </a:p>
          <a:p>
            <a:pPr marL="285750" indent="-285750" defTabSz="685800">
              <a:buFontTx/>
              <a:buChar char="-"/>
              <a:defRPr/>
            </a:pPr>
            <a:r>
              <a:rPr lang="da-DK" sz="1350" kern="0" err="1">
                <a:solidFill>
                  <a:prstClr val="black"/>
                </a:solidFill>
                <a:latin typeface="Calibri" panose="020F0502020204030204"/>
              </a:rPr>
              <a:t>InfRef</a:t>
            </a:r>
            <a:r>
              <a:rPr lang="da-DK" sz="1350" kern="0">
                <a:solidFill>
                  <a:prstClr val="black"/>
                </a:solidFill>
                <a:latin typeface="Calibri" panose="020F0502020204030204"/>
              </a:rPr>
              <a:t>: </a:t>
            </a:r>
            <a:r>
              <a:rPr lang="da-DK" sz="1350" kern="0">
                <a:solidFill>
                  <a:prstClr val="black"/>
                </a:solidFill>
              </a:rPr>
              <a:t>PersonligtTillægAnsøgningBilag_1</a:t>
            </a:r>
            <a:endParaRPr lang="da-DK" sz="1350" kern="0">
              <a:solidFill>
                <a:prstClr val="black"/>
              </a:solidFill>
              <a:latin typeface="Calibri" panose="020F0502020204030204"/>
            </a:endParaRPr>
          </a:p>
          <a:p>
            <a:pPr marL="285750" indent="-285750" defTabSz="685800">
              <a:buFontTx/>
              <a:buChar char="-"/>
              <a:defRPr/>
            </a:pPr>
            <a:r>
              <a:rPr lang="da-DK" sz="1350" kern="0">
                <a:solidFill>
                  <a:prstClr val="black"/>
                </a:solidFill>
                <a:latin typeface="Calibri" panose="020F0502020204030204"/>
              </a:rPr>
              <a:t>Tilladt afsendermyndigheder: </a:t>
            </a:r>
            <a:r>
              <a:rPr lang="da-DK" sz="1350" kern="0">
                <a:solidFill>
                  <a:prstClr val="black"/>
                </a:solidFill>
              </a:rPr>
              <a:t>Hjørring </a:t>
            </a:r>
            <a:r>
              <a:rPr lang="da-DK" sz="1350" kern="0">
                <a:solidFill>
                  <a:prstClr val="black"/>
                </a:solidFill>
                <a:latin typeface="Calibri" panose="020F0502020204030204"/>
              </a:rPr>
              <a:t>Kommune </a:t>
            </a:r>
          </a:p>
          <a:p>
            <a:pPr marL="285750" indent="-285750" defTabSz="685800">
              <a:buFontTx/>
              <a:buChar char="-"/>
              <a:defRPr/>
            </a:pPr>
            <a:r>
              <a:rPr lang="da-DK" sz="1350" kern="0">
                <a:solidFill>
                  <a:prstClr val="black"/>
                </a:solidFill>
                <a:latin typeface="Calibri" panose="020F0502020204030204"/>
              </a:rPr>
              <a:t>Tilladt afsendersystemer: * (alle)</a:t>
            </a:r>
          </a:p>
          <a:p>
            <a:pPr marL="285750" indent="-285750" defTabSz="685800">
              <a:buFontTx/>
              <a:buChar char="-"/>
              <a:defRPr/>
            </a:pPr>
            <a:endParaRPr lang="da-DK" sz="1350" kern="0">
              <a:solidFill>
                <a:prstClr val="black"/>
              </a:solidFill>
              <a:latin typeface="Calibri" panose="020F0502020204030204"/>
            </a:endParaRPr>
          </a:p>
          <a:p>
            <a:pPr defTabSz="685800">
              <a:defRPr/>
            </a:pPr>
            <a:r>
              <a:rPr lang="da-DK" sz="1350" kern="0">
                <a:solidFill>
                  <a:prstClr val="black"/>
                </a:solidFill>
                <a:latin typeface="Calibri" panose="020F0502020204030204"/>
              </a:rPr>
              <a:t> </a:t>
            </a:r>
          </a:p>
          <a:p>
            <a:pPr defTabSz="685800">
              <a:defRPr/>
            </a:pPr>
            <a:endParaRPr lang="da-DK" sz="1350" kern="0">
              <a:solidFill>
                <a:prstClr val="black"/>
              </a:solidFill>
              <a:latin typeface="Calibri" panose="020F0502020204030204"/>
            </a:endParaRPr>
          </a:p>
        </p:txBody>
      </p:sp>
      <p:cxnSp>
        <p:nvCxnSpPr>
          <p:cNvPr id="14" name="Lige pilforbindelse 13">
            <a:extLst>
              <a:ext uri="{FF2B5EF4-FFF2-40B4-BE49-F238E27FC236}">
                <a16:creationId xmlns:a16="http://schemas.microsoft.com/office/drawing/2014/main" id="{F4DD2258-3CEC-2C96-42FA-000471A48120}"/>
              </a:ext>
            </a:extLst>
          </p:cNvPr>
          <p:cNvCxnSpPr>
            <a:stCxn id="11" idx="2"/>
            <a:endCxn id="12" idx="0"/>
          </p:cNvCxnSpPr>
          <p:nvPr/>
        </p:nvCxnSpPr>
        <p:spPr bwMode="auto">
          <a:xfrm>
            <a:off x="6858000" y="1987031"/>
            <a:ext cx="0" cy="1235071"/>
          </a:xfrm>
          <a:prstGeom prst="straightConnector1">
            <a:avLst/>
          </a:prstGeom>
          <a:noFill/>
          <a:ln w="76200" algn="ctr">
            <a:solidFill>
              <a:schemeClr val="accent1"/>
            </a:solidFill>
            <a:prstDash val="sysDot"/>
            <a:round/>
            <a:headEnd type="arrow" w="med" len="med"/>
            <a:tailEnd type="arrow" w="med" len="med"/>
          </a:ln>
          <a:extLst>
            <a:ext uri="{909E8E84-426E-40dd-AFC4-6F175D3DCCD1}">
              <a14:hiddenFill xmlns:a14="http://schemas.microsoft.com/office/drawing/2010/main" xmlns="">
                <a:noFill/>
              </a14:hiddenFill>
            </a:ext>
          </a:extLst>
        </p:spPr>
      </p:cxnSp>
      <p:sp>
        <p:nvSpPr>
          <p:cNvPr id="15" name="Rektangel: afrundede hjørner 14">
            <a:extLst>
              <a:ext uri="{FF2B5EF4-FFF2-40B4-BE49-F238E27FC236}">
                <a16:creationId xmlns:a16="http://schemas.microsoft.com/office/drawing/2014/main" id="{6C64448C-11CC-22D6-76DF-D728242282D8}"/>
              </a:ext>
            </a:extLst>
          </p:cNvPr>
          <p:cNvSpPr/>
          <p:nvPr/>
        </p:nvSpPr>
        <p:spPr>
          <a:xfrm>
            <a:off x="5284891" y="2335453"/>
            <a:ext cx="3163635" cy="556818"/>
          </a:xfrm>
          <a:prstGeom prst="roundRect">
            <a:avLst/>
          </a:prstGeom>
          <a:solidFill>
            <a:srgbClr val="FFC000">
              <a:lumMod val="40000"/>
              <a:lumOff val="60000"/>
            </a:srgbClr>
          </a:solidFill>
          <a:ln w="12700" cap="flat" cmpd="sng" algn="ctr">
            <a:solidFill>
              <a:schemeClr val="bg1">
                <a:lumMod val="50000"/>
              </a:schemeClr>
            </a:solidFill>
            <a:prstDash val="solid"/>
            <a:miter lim="800000"/>
          </a:ln>
          <a:effectLst/>
        </p:spPr>
        <p:txBody>
          <a:bodyPr rtlCol="0" anchor="ctr"/>
          <a:lstStyle/>
          <a:p>
            <a:pPr algn="ctr" defTabSz="685800">
              <a:defRPr/>
            </a:pPr>
            <a:r>
              <a:rPr lang="da-DK" sz="1350" kern="0">
                <a:solidFill>
                  <a:prstClr val="black"/>
                </a:solidFill>
                <a:latin typeface="Calibri" panose="020F0502020204030204"/>
              </a:rPr>
              <a:t>Matchende serviceaftaler medfører automatisk oprettelse af fil-rute</a:t>
            </a:r>
          </a:p>
        </p:txBody>
      </p:sp>
      <p:sp>
        <p:nvSpPr>
          <p:cNvPr id="3" name="Ellipse 2">
            <a:extLst>
              <a:ext uri="{FF2B5EF4-FFF2-40B4-BE49-F238E27FC236}">
                <a16:creationId xmlns:a16="http://schemas.microsoft.com/office/drawing/2014/main" id="{426A272C-5EB5-08E3-1CC1-DCFDE87CB845}"/>
              </a:ext>
            </a:extLst>
          </p:cNvPr>
          <p:cNvSpPr/>
          <p:nvPr/>
        </p:nvSpPr>
        <p:spPr>
          <a:xfrm>
            <a:off x="6679575" y="622004"/>
            <a:ext cx="176391" cy="161929"/>
          </a:xfrm>
          <a:prstGeom prst="ellipse">
            <a:avLst/>
          </a:prstGeom>
          <a:solidFill>
            <a:srgbClr val="E30613"/>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da-DK" sz="1200" b="1">
                <a:latin typeface="Arial"/>
                <a:cs typeface="Arial"/>
              </a:rPr>
              <a:t>A</a:t>
            </a:r>
          </a:p>
        </p:txBody>
      </p:sp>
      <p:sp>
        <p:nvSpPr>
          <p:cNvPr id="4" name="Ellipse 3">
            <a:extLst>
              <a:ext uri="{FF2B5EF4-FFF2-40B4-BE49-F238E27FC236}">
                <a16:creationId xmlns:a16="http://schemas.microsoft.com/office/drawing/2014/main" id="{A46BD421-7581-7D70-1E15-B19EB260636F}"/>
              </a:ext>
            </a:extLst>
          </p:cNvPr>
          <p:cNvSpPr/>
          <p:nvPr/>
        </p:nvSpPr>
        <p:spPr>
          <a:xfrm>
            <a:off x="7419252" y="4665920"/>
            <a:ext cx="176391" cy="161929"/>
          </a:xfrm>
          <a:prstGeom prst="ellipse">
            <a:avLst/>
          </a:prstGeom>
          <a:solidFill>
            <a:srgbClr val="E30613"/>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da-DK" sz="1200" b="1">
                <a:latin typeface="Arial"/>
                <a:cs typeface="Arial"/>
              </a:rPr>
              <a:t>A</a:t>
            </a:r>
          </a:p>
        </p:txBody>
      </p:sp>
      <p:sp>
        <p:nvSpPr>
          <p:cNvPr id="5" name="Ellipse 4">
            <a:extLst>
              <a:ext uri="{FF2B5EF4-FFF2-40B4-BE49-F238E27FC236}">
                <a16:creationId xmlns:a16="http://schemas.microsoft.com/office/drawing/2014/main" id="{BA82FD13-5DB3-501C-A5CD-CE3CA7C13834}"/>
              </a:ext>
            </a:extLst>
          </p:cNvPr>
          <p:cNvSpPr/>
          <p:nvPr/>
        </p:nvSpPr>
        <p:spPr>
          <a:xfrm>
            <a:off x="7143983" y="819910"/>
            <a:ext cx="176391" cy="161929"/>
          </a:xfrm>
          <a:prstGeom prst="ellipse">
            <a:avLst/>
          </a:prstGeom>
          <a:solidFill>
            <a:srgbClr val="E30613"/>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da-DK" sz="1200" b="1">
                <a:latin typeface="Arial"/>
                <a:cs typeface="Arial"/>
              </a:rPr>
              <a:t>B</a:t>
            </a:r>
          </a:p>
        </p:txBody>
      </p:sp>
      <p:sp>
        <p:nvSpPr>
          <p:cNvPr id="9" name="Ellipse 8">
            <a:extLst>
              <a:ext uri="{FF2B5EF4-FFF2-40B4-BE49-F238E27FC236}">
                <a16:creationId xmlns:a16="http://schemas.microsoft.com/office/drawing/2014/main" id="{96438CE0-B0B6-CFA1-6F4F-44C481EF0AC4}"/>
              </a:ext>
            </a:extLst>
          </p:cNvPr>
          <p:cNvSpPr/>
          <p:nvPr/>
        </p:nvSpPr>
        <p:spPr>
          <a:xfrm>
            <a:off x="8575874" y="4454536"/>
            <a:ext cx="176391" cy="161929"/>
          </a:xfrm>
          <a:prstGeom prst="ellipse">
            <a:avLst/>
          </a:prstGeom>
          <a:solidFill>
            <a:srgbClr val="E30613"/>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da-DK" sz="1200" b="1">
                <a:latin typeface="Arial"/>
                <a:cs typeface="Arial"/>
              </a:rPr>
              <a:t>B</a:t>
            </a:r>
          </a:p>
        </p:txBody>
      </p:sp>
      <p:sp>
        <p:nvSpPr>
          <p:cNvPr id="10" name="Ellipse 9">
            <a:extLst>
              <a:ext uri="{FF2B5EF4-FFF2-40B4-BE49-F238E27FC236}">
                <a16:creationId xmlns:a16="http://schemas.microsoft.com/office/drawing/2014/main" id="{199DF198-2CCA-DA31-6293-303A6543547A}"/>
              </a:ext>
            </a:extLst>
          </p:cNvPr>
          <p:cNvSpPr/>
          <p:nvPr/>
        </p:nvSpPr>
        <p:spPr>
          <a:xfrm>
            <a:off x="6194058" y="1031037"/>
            <a:ext cx="176391" cy="161929"/>
          </a:xfrm>
          <a:prstGeom prst="ellipse">
            <a:avLst/>
          </a:prstGeom>
          <a:solidFill>
            <a:srgbClr val="E30613"/>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da-DK" sz="1200" b="1">
                <a:latin typeface="Arial"/>
                <a:cs typeface="Arial"/>
              </a:rPr>
              <a:t>C</a:t>
            </a:r>
          </a:p>
        </p:txBody>
      </p:sp>
      <p:sp>
        <p:nvSpPr>
          <p:cNvPr id="13" name="Ellipse 12">
            <a:extLst>
              <a:ext uri="{FF2B5EF4-FFF2-40B4-BE49-F238E27FC236}">
                <a16:creationId xmlns:a16="http://schemas.microsoft.com/office/drawing/2014/main" id="{B495A261-D2C4-AFF6-6E86-DBF1FB3888AA}"/>
              </a:ext>
            </a:extLst>
          </p:cNvPr>
          <p:cNvSpPr/>
          <p:nvPr/>
        </p:nvSpPr>
        <p:spPr>
          <a:xfrm>
            <a:off x="6026581" y="4040636"/>
            <a:ext cx="176391" cy="161929"/>
          </a:xfrm>
          <a:prstGeom prst="ellipse">
            <a:avLst/>
          </a:prstGeom>
          <a:solidFill>
            <a:srgbClr val="E30613"/>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da-DK" sz="1200" b="1">
                <a:latin typeface="Arial"/>
                <a:cs typeface="Arial"/>
              </a:rPr>
              <a:t>C</a:t>
            </a:r>
          </a:p>
        </p:txBody>
      </p:sp>
      <p:sp>
        <p:nvSpPr>
          <p:cNvPr id="16" name="Ellipse 15">
            <a:extLst>
              <a:ext uri="{FF2B5EF4-FFF2-40B4-BE49-F238E27FC236}">
                <a16:creationId xmlns:a16="http://schemas.microsoft.com/office/drawing/2014/main" id="{08AFE648-7F97-AB40-008F-19D132699F1D}"/>
              </a:ext>
            </a:extLst>
          </p:cNvPr>
          <p:cNvSpPr/>
          <p:nvPr/>
        </p:nvSpPr>
        <p:spPr>
          <a:xfrm>
            <a:off x="8004157" y="1236032"/>
            <a:ext cx="176391" cy="161929"/>
          </a:xfrm>
          <a:prstGeom prst="ellipse">
            <a:avLst/>
          </a:prstGeom>
          <a:solidFill>
            <a:srgbClr val="E30613"/>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da-DK" sz="1200" b="1">
                <a:latin typeface="Arial"/>
                <a:cs typeface="Arial"/>
              </a:rPr>
              <a:t>D</a:t>
            </a:r>
          </a:p>
        </p:txBody>
      </p:sp>
      <p:sp>
        <p:nvSpPr>
          <p:cNvPr id="17" name="Ellipse 16">
            <a:extLst>
              <a:ext uri="{FF2B5EF4-FFF2-40B4-BE49-F238E27FC236}">
                <a16:creationId xmlns:a16="http://schemas.microsoft.com/office/drawing/2014/main" id="{19C30FFE-7C33-9C97-3031-9AF7706FD180}"/>
              </a:ext>
            </a:extLst>
          </p:cNvPr>
          <p:cNvSpPr/>
          <p:nvPr/>
        </p:nvSpPr>
        <p:spPr>
          <a:xfrm>
            <a:off x="8637154" y="1449723"/>
            <a:ext cx="176391" cy="161929"/>
          </a:xfrm>
          <a:prstGeom prst="ellipse">
            <a:avLst/>
          </a:prstGeom>
          <a:solidFill>
            <a:srgbClr val="E30613"/>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da-DK" sz="1200" b="1">
                <a:latin typeface="Arial"/>
                <a:cs typeface="Arial"/>
              </a:rPr>
              <a:t>E</a:t>
            </a:r>
          </a:p>
        </p:txBody>
      </p:sp>
      <p:sp>
        <p:nvSpPr>
          <p:cNvPr id="18" name="Ellipse 17">
            <a:extLst>
              <a:ext uri="{FF2B5EF4-FFF2-40B4-BE49-F238E27FC236}">
                <a16:creationId xmlns:a16="http://schemas.microsoft.com/office/drawing/2014/main" id="{A18F6BF6-14F3-A822-65F7-6CAC325F3A0B}"/>
              </a:ext>
            </a:extLst>
          </p:cNvPr>
          <p:cNvSpPr/>
          <p:nvPr/>
        </p:nvSpPr>
        <p:spPr>
          <a:xfrm>
            <a:off x="7495933" y="1659193"/>
            <a:ext cx="176391" cy="161929"/>
          </a:xfrm>
          <a:prstGeom prst="ellipse">
            <a:avLst/>
          </a:prstGeom>
          <a:solidFill>
            <a:srgbClr val="E30613"/>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da-DK" sz="1200" b="1">
                <a:latin typeface="Arial"/>
                <a:cs typeface="Arial"/>
              </a:rPr>
              <a:t>F</a:t>
            </a:r>
          </a:p>
        </p:txBody>
      </p:sp>
      <p:sp>
        <p:nvSpPr>
          <p:cNvPr id="19" name="Ellipse 18">
            <a:extLst>
              <a:ext uri="{FF2B5EF4-FFF2-40B4-BE49-F238E27FC236}">
                <a16:creationId xmlns:a16="http://schemas.microsoft.com/office/drawing/2014/main" id="{70AAF140-DE1A-420B-22CE-DED40A55B909}"/>
              </a:ext>
            </a:extLst>
          </p:cNvPr>
          <p:cNvSpPr/>
          <p:nvPr/>
        </p:nvSpPr>
        <p:spPr>
          <a:xfrm>
            <a:off x="7869081" y="3624444"/>
            <a:ext cx="176391" cy="161929"/>
          </a:xfrm>
          <a:prstGeom prst="ellipse">
            <a:avLst/>
          </a:prstGeom>
          <a:solidFill>
            <a:srgbClr val="E30613"/>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da-DK" sz="1200" b="1">
                <a:latin typeface="Arial"/>
                <a:cs typeface="Arial"/>
              </a:rPr>
              <a:t>F</a:t>
            </a:r>
          </a:p>
        </p:txBody>
      </p:sp>
      <p:sp>
        <p:nvSpPr>
          <p:cNvPr id="20" name="Ellipse 19">
            <a:extLst>
              <a:ext uri="{FF2B5EF4-FFF2-40B4-BE49-F238E27FC236}">
                <a16:creationId xmlns:a16="http://schemas.microsoft.com/office/drawing/2014/main" id="{45D00C36-0BC2-4C1D-2FA4-D973E8A6356D}"/>
              </a:ext>
            </a:extLst>
          </p:cNvPr>
          <p:cNvSpPr/>
          <p:nvPr/>
        </p:nvSpPr>
        <p:spPr>
          <a:xfrm>
            <a:off x="7150960" y="3835242"/>
            <a:ext cx="176391" cy="161929"/>
          </a:xfrm>
          <a:prstGeom prst="ellipse">
            <a:avLst/>
          </a:prstGeom>
          <a:solidFill>
            <a:srgbClr val="E30613"/>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da-DK" sz="1200" b="1">
                <a:latin typeface="Arial"/>
                <a:cs typeface="Arial"/>
              </a:rPr>
              <a:t>E</a:t>
            </a:r>
          </a:p>
        </p:txBody>
      </p:sp>
      <p:sp>
        <p:nvSpPr>
          <p:cNvPr id="21" name="Ellipse 20">
            <a:extLst>
              <a:ext uri="{FF2B5EF4-FFF2-40B4-BE49-F238E27FC236}">
                <a16:creationId xmlns:a16="http://schemas.microsoft.com/office/drawing/2014/main" id="{9148E116-FE2E-8AC1-5141-836FF15300BB}"/>
              </a:ext>
            </a:extLst>
          </p:cNvPr>
          <p:cNvSpPr/>
          <p:nvPr/>
        </p:nvSpPr>
        <p:spPr>
          <a:xfrm>
            <a:off x="7987779" y="4239740"/>
            <a:ext cx="176391" cy="161929"/>
          </a:xfrm>
          <a:prstGeom prst="ellipse">
            <a:avLst/>
          </a:prstGeom>
          <a:solidFill>
            <a:srgbClr val="E30613"/>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da-DK" sz="1200" b="1">
                <a:latin typeface="Arial"/>
                <a:cs typeface="Arial"/>
              </a:rPr>
              <a:t>D</a:t>
            </a:r>
          </a:p>
        </p:txBody>
      </p:sp>
    </p:spTree>
    <p:extLst>
      <p:ext uri="{BB962C8B-B14F-4D97-AF65-F5344CB8AC3E}">
        <p14:creationId xmlns:p14="http://schemas.microsoft.com/office/powerpoint/2010/main" val="10498299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 presetClass="entr" presetSubtype="0" fill="hold" nodeType="withEffect">
                                  <p:stCondLst>
                                    <p:cond delay="0"/>
                                  </p:stCondLst>
                                  <p:childTnLst>
                                    <p:set>
                                      <p:cBhvr>
                                        <p:cTn id="9" dur="1" fill="hold">
                                          <p:stCondLst>
                                            <p:cond delay="0"/>
                                          </p:stCondLst>
                                        </p:cTn>
                                        <p:tgtEl>
                                          <p:spTgt spid="14"/>
                                        </p:tgtEl>
                                        <p:attrNameLst>
                                          <p:attrName>style.visibility</p:attrName>
                                        </p:attrNameLst>
                                      </p:cBhvr>
                                      <p:to>
                                        <p:strVal val="visible"/>
                                      </p:to>
                                    </p:set>
                                  </p:childTnLst>
                                </p:cTn>
                              </p:par>
                              <p:par>
                                <p:cTn id="10" presetID="10" presetClass="entr" presetSubtype="0"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par>
                          <p:cTn id="13" fill="hold">
                            <p:stCondLst>
                              <p:cond delay="500"/>
                            </p:stCondLst>
                            <p:childTnLst>
                              <p:par>
                                <p:cTn id="14" presetID="10" presetClass="entr" presetSubtype="0" fill="hold" grpId="0" nodeType="afterEffect">
                                  <p:stCondLst>
                                    <p:cond delay="100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500"/>
                                        <p:tgtEl>
                                          <p:spTgt spid="5"/>
                                        </p:tgtEl>
                                      </p:cBhvr>
                                    </p:animEffect>
                                  </p:childTnLst>
                                </p:cTn>
                              </p:par>
                              <p:par>
                                <p:cTn id="17" presetID="10" presetClass="entr" presetSubtype="0" fill="hold" grpId="0" nodeType="withEffect">
                                  <p:stCondLst>
                                    <p:cond delay="100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childTnLst>
                          </p:cTn>
                        </p:par>
                        <p:par>
                          <p:cTn id="20" fill="hold">
                            <p:stCondLst>
                              <p:cond delay="2000"/>
                            </p:stCondLst>
                            <p:childTnLst>
                              <p:par>
                                <p:cTn id="21" presetID="10" presetClass="entr" presetSubtype="0" fill="hold" grpId="0" nodeType="afterEffect">
                                  <p:stCondLst>
                                    <p:cond delay="100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par>
                                <p:cTn id="24" presetID="10" presetClass="entr" presetSubtype="0" fill="hold" grpId="0" nodeType="withEffect">
                                  <p:stCondLst>
                                    <p:cond delay="1000"/>
                                  </p:stCondLst>
                                  <p:childTnLst>
                                    <p:set>
                                      <p:cBhvr>
                                        <p:cTn id="25" dur="1" fill="hold">
                                          <p:stCondLst>
                                            <p:cond delay="0"/>
                                          </p:stCondLst>
                                        </p:cTn>
                                        <p:tgtEl>
                                          <p:spTgt spid="13"/>
                                        </p:tgtEl>
                                        <p:attrNameLst>
                                          <p:attrName>style.visibility</p:attrName>
                                        </p:attrNameLst>
                                      </p:cBhvr>
                                      <p:to>
                                        <p:strVal val="visible"/>
                                      </p:to>
                                    </p:set>
                                    <p:animEffect transition="in" filter="fade">
                                      <p:cBhvr>
                                        <p:cTn id="26" dur="500"/>
                                        <p:tgtEl>
                                          <p:spTgt spid="13"/>
                                        </p:tgtEl>
                                      </p:cBhvr>
                                    </p:animEffect>
                                  </p:childTnLst>
                                </p:cTn>
                              </p:par>
                            </p:childTnLst>
                          </p:cTn>
                        </p:par>
                        <p:par>
                          <p:cTn id="27" fill="hold">
                            <p:stCondLst>
                              <p:cond delay="3500"/>
                            </p:stCondLst>
                            <p:childTnLst>
                              <p:par>
                                <p:cTn id="28" presetID="10" presetClass="entr" presetSubtype="0" fill="hold" grpId="0" nodeType="afterEffect">
                                  <p:stCondLst>
                                    <p:cond delay="1000"/>
                                  </p:stCondLst>
                                  <p:childTnLst>
                                    <p:set>
                                      <p:cBhvr>
                                        <p:cTn id="29" dur="1" fill="hold">
                                          <p:stCondLst>
                                            <p:cond delay="0"/>
                                          </p:stCondLst>
                                        </p:cTn>
                                        <p:tgtEl>
                                          <p:spTgt spid="21"/>
                                        </p:tgtEl>
                                        <p:attrNameLst>
                                          <p:attrName>style.visibility</p:attrName>
                                        </p:attrNameLst>
                                      </p:cBhvr>
                                      <p:to>
                                        <p:strVal val="visible"/>
                                      </p:to>
                                    </p:set>
                                    <p:animEffect transition="in" filter="fade">
                                      <p:cBhvr>
                                        <p:cTn id="30" dur="500"/>
                                        <p:tgtEl>
                                          <p:spTgt spid="21"/>
                                        </p:tgtEl>
                                      </p:cBhvr>
                                    </p:animEffect>
                                  </p:childTnLst>
                                </p:cTn>
                              </p:par>
                              <p:par>
                                <p:cTn id="31" presetID="10" presetClass="entr" presetSubtype="0" fill="hold" grpId="0" nodeType="withEffect">
                                  <p:stCondLst>
                                    <p:cond delay="1000"/>
                                  </p:stCondLst>
                                  <p:childTnLst>
                                    <p:set>
                                      <p:cBhvr>
                                        <p:cTn id="32" dur="1" fill="hold">
                                          <p:stCondLst>
                                            <p:cond delay="0"/>
                                          </p:stCondLst>
                                        </p:cTn>
                                        <p:tgtEl>
                                          <p:spTgt spid="16"/>
                                        </p:tgtEl>
                                        <p:attrNameLst>
                                          <p:attrName>style.visibility</p:attrName>
                                        </p:attrNameLst>
                                      </p:cBhvr>
                                      <p:to>
                                        <p:strVal val="visible"/>
                                      </p:to>
                                    </p:set>
                                    <p:animEffect transition="in" filter="fade">
                                      <p:cBhvr>
                                        <p:cTn id="33" dur="500"/>
                                        <p:tgtEl>
                                          <p:spTgt spid="16"/>
                                        </p:tgtEl>
                                      </p:cBhvr>
                                    </p:animEffect>
                                  </p:childTnLst>
                                </p:cTn>
                              </p:par>
                            </p:childTnLst>
                          </p:cTn>
                        </p:par>
                        <p:par>
                          <p:cTn id="34" fill="hold">
                            <p:stCondLst>
                              <p:cond delay="5000"/>
                            </p:stCondLst>
                            <p:childTnLst>
                              <p:par>
                                <p:cTn id="35" presetID="10" presetClass="entr" presetSubtype="0" fill="hold" grpId="0" nodeType="afterEffect">
                                  <p:stCondLst>
                                    <p:cond delay="1000"/>
                                  </p:stCondLst>
                                  <p:childTnLst>
                                    <p:set>
                                      <p:cBhvr>
                                        <p:cTn id="36" dur="1" fill="hold">
                                          <p:stCondLst>
                                            <p:cond delay="0"/>
                                          </p:stCondLst>
                                        </p:cTn>
                                        <p:tgtEl>
                                          <p:spTgt spid="17"/>
                                        </p:tgtEl>
                                        <p:attrNameLst>
                                          <p:attrName>style.visibility</p:attrName>
                                        </p:attrNameLst>
                                      </p:cBhvr>
                                      <p:to>
                                        <p:strVal val="visible"/>
                                      </p:to>
                                    </p:set>
                                    <p:animEffect transition="in" filter="fade">
                                      <p:cBhvr>
                                        <p:cTn id="37" dur="500"/>
                                        <p:tgtEl>
                                          <p:spTgt spid="17"/>
                                        </p:tgtEl>
                                      </p:cBhvr>
                                    </p:animEffect>
                                  </p:childTnLst>
                                </p:cTn>
                              </p:par>
                              <p:par>
                                <p:cTn id="38" presetID="10" presetClass="entr" presetSubtype="0" fill="hold" grpId="0" nodeType="withEffect">
                                  <p:stCondLst>
                                    <p:cond delay="1000"/>
                                  </p:stCondLst>
                                  <p:childTnLst>
                                    <p:set>
                                      <p:cBhvr>
                                        <p:cTn id="39" dur="1" fill="hold">
                                          <p:stCondLst>
                                            <p:cond delay="0"/>
                                          </p:stCondLst>
                                        </p:cTn>
                                        <p:tgtEl>
                                          <p:spTgt spid="20"/>
                                        </p:tgtEl>
                                        <p:attrNameLst>
                                          <p:attrName>style.visibility</p:attrName>
                                        </p:attrNameLst>
                                      </p:cBhvr>
                                      <p:to>
                                        <p:strVal val="visible"/>
                                      </p:to>
                                    </p:set>
                                    <p:animEffect transition="in" filter="fade">
                                      <p:cBhvr>
                                        <p:cTn id="40" dur="500"/>
                                        <p:tgtEl>
                                          <p:spTgt spid="20"/>
                                        </p:tgtEl>
                                      </p:cBhvr>
                                    </p:animEffect>
                                  </p:childTnLst>
                                </p:cTn>
                              </p:par>
                            </p:childTnLst>
                          </p:cTn>
                        </p:par>
                        <p:par>
                          <p:cTn id="41" fill="hold">
                            <p:stCondLst>
                              <p:cond delay="6500"/>
                            </p:stCondLst>
                            <p:childTnLst>
                              <p:par>
                                <p:cTn id="42" presetID="10" presetClass="entr" presetSubtype="0" fill="hold" grpId="0" nodeType="afterEffect">
                                  <p:stCondLst>
                                    <p:cond delay="1000"/>
                                  </p:stCondLst>
                                  <p:childTnLst>
                                    <p:set>
                                      <p:cBhvr>
                                        <p:cTn id="43" dur="1" fill="hold">
                                          <p:stCondLst>
                                            <p:cond delay="0"/>
                                          </p:stCondLst>
                                        </p:cTn>
                                        <p:tgtEl>
                                          <p:spTgt spid="19"/>
                                        </p:tgtEl>
                                        <p:attrNameLst>
                                          <p:attrName>style.visibility</p:attrName>
                                        </p:attrNameLst>
                                      </p:cBhvr>
                                      <p:to>
                                        <p:strVal val="visible"/>
                                      </p:to>
                                    </p:set>
                                    <p:animEffect transition="in" filter="fade">
                                      <p:cBhvr>
                                        <p:cTn id="44" dur="500"/>
                                        <p:tgtEl>
                                          <p:spTgt spid="19"/>
                                        </p:tgtEl>
                                      </p:cBhvr>
                                    </p:animEffect>
                                  </p:childTnLst>
                                </p:cTn>
                              </p:par>
                              <p:par>
                                <p:cTn id="45" presetID="10" presetClass="entr" presetSubtype="0" fill="hold" grpId="0" nodeType="withEffect">
                                  <p:stCondLst>
                                    <p:cond delay="1000"/>
                                  </p:stCondLst>
                                  <p:childTnLst>
                                    <p:set>
                                      <p:cBhvr>
                                        <p:cTn id="46" dur="1" fill="hold">
                                          <p:stCondLst>
                                            <p:cond delay="0"/>
                                          </p:stCondLst>
                                        </p:cTn>
                                        <p:tgtEl>
                                          <p:spTgt spid="18"/>
                                        </p:tgtEl>
                                        <p:attrNameLst>
                                          <p:attrName>style.visibility</p:attrName>
                                        </p:attrNameLst>
                                      </p:cBhvr>
                                      <p:to>
                                        <p:strVal val="visible"/>
                                      </p:to>
                                    </p:set>
                                    <p:animEffect transition="in" filter="fade">
                                      <p:cBhvr>
                                        <p:cTn id="47" dur="500"/>
                                        <p:tgtEl>
                                          <p:spTgt spid="18"/>
                                        </p:tgtEl>
                                      </p:cBhvr>
                                    </p:animEffect>
                                  </p:childTnLst>
                                </p:cTn>
                              </p:par>
                            </p:childTnLst>
                          </p:cTn>
                        </p:par>
                        <p:par>
                          <p:cTn id="48" fill="hold">
                            <p:stCondLst>
                              <p:cond delay="8000"/>
                            </p:stCondLst>
                            <p:childTnLst>
                              <p:par>
                                <p:cTn id="49" presetID="10" presetClass="entr" presetSubtype="0" fill="hold" grpId="0" nodeType="afterEffect">
                                  <p:stCondLst>
                                    <p:cond delay="1000"/>
                                  </p:stCondLst>
                                  <p:childTnLst>
                                    <p:set>
                                      <p:cBhvr>
                                        <p:cTn id="50" dur="1" fill="hold">
                                          <p:stCondLst>
                                            <p:cond delay="0"/>
                                          </p:stCondLst>
                                        </p:cTn>
                                        <p:tgtEl>
                                          <p:spTgt spid="15"/>
                                        </p:tgtEl>
                                        <p:attrNameLst>
                                          <p:attrName>style.visibility</p:attrName>
                                        </p:attrNameLst>
                                      </p:cBhvr>
                                      <p:to>
                                        <p:strVal val="visible"/>
                                      </p:to>
                                    </p:set>
                                    <p:animEffect transition="in" filter="fade">
                                      <p:cBhvr>
                                        <p:cTn id="51"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3" grpId="0" animBg="1"/>
      <p:bldP spid="4" grpId="0" animBg="1"/>
      <p:bldP spid="5" grpId="0" animBg="1"/>
      <p:bldP spid="9" grpId="0" animBg="1"/>
      <p:bldP spid="10" grpId="0" animBg="1"/>
      <p:bldP spid="13" grpId="0" animBg="1"/>
      <p:bldP spid="16" grpId="0" animBg="1"/>
      <p:bldP spid="17" grpId="0" animBg="1"/>
      <p:bldP spid="18" grpId="0" animBg="1"/>
      <p:bldP spid="19" grpId="0" animBg="1"/>
      <p:bldP spid="20" grpId="0" animBg="1"/>
      <p:bldP spid="21"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ladsholder til billede 4">
            <a:extLst>
              <a:ext uri="{FF2B5EF4-FFF2-40B4-BE49-F238E27FC236}">
                <a16:creationId xmlns:a16="http://schemas.microsoft.com/office/drawing/2014/main" id="{3BECEAB7-04A1-41B4-A8DB-7C8C81E1F270}"/>
              </a:ext>
            </a:extLst>
          </p:cNvPr>
          <p:cNvPicPr>
            <a:picLocks noGrp="1" noChangeAspect="1"/>
          </p:cNvPicPr>
          <p:nvPr>
            <p:ph type="pic" sz="quarter" idx="13"/>
          </p:nvPr>
        </p:nvPicPr>
        <p:blipFill>
          <a:blip r:embed="rId2"/>
          <a:srcRect/>
          <a:stretch>
            <a:fillRect/>
          </a:stretch>
        </p:blipFill>
        <p:spPr/>
      </p:pic>
      <p:sp>
        <p:nvSpPr>
          <p:cNvPr id="10" name="Rektangel 9">
            <a:extLst>
              <a:ext uri="{FF2B5EF4-FFF2-40B4-BE49-F238E27FC236}">
                <a16:creationId xmlns:a16="http://schemas.microsoft.com/office/drawing/2014/main" id="{9BA4DA0A-900A-4149-A0F2-F94091162A1C}"/>
              </a:ext>
            </a:extLst>
          </p:cNvPr>
          <p:cNvSpPr/>
          <p:nvPr/>
        </p:nvSpPr>
        <p:spPr>
          <a:xfrm>
            <a:off x="0" y="-2"/>
            <a:ext cx="9144000" cy="5143502"/>
          </a:xfrm>
          <a:prstGeom prst="rect">
            <a:avLst/>
          </a:prstGeom>
          <a:solidFill>
            <a:srgbClr val="002060">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da-DK" sz="1050" b="0" i="0" u="none" strike="noStrike" kern="1200" cap="none" spc="0" normalizeH="0" baseline="0" noProof="0">
              <a:ln>
                <a:noFill/>
              </a:ln>
              <a:solidFill>
                <a:prstClr val="white"/>
              </a:solidFill>
              <a:effectLst/>
              <a:uLnTx/>
              <a:uFillTx/>
              <a:latin typeface="Trebuchet MS" panose="020B0603020202020204" pitchFamily="34" charset="0"/>
              <a:ea typeface="+mn-ea"/>
              <a:cs typeface="+mn-cs"/>
            </a:endParaRPr>
          </a:p>
        </p:txBody>
      </p:sp>
      <p:sp>
        <p:nvSpPr>
          <p:cNvPr id="11" name="Rektangel 10">
            <a:extLst>
              <a:ext uri="{FF2B5EF4-FFF2-40B4-BE49-F238E27FC236}">
                <a16:creationId xmlns:a16="http://schemas.microsoft.com/office/drawing/2014/main" id="{156D44E0-CD01-41B3-809F-AB03CBB5AD0D}"/>
              </a:ext>
            </a:extLst>
          </p:cNvPr>
          <p:cNvSpPr/>
          <p:nvPr/>
        </p:nvSpPr>
        <p:spPr>
          <a:xfrm>
            <a:off x="259080" y="1939364"/>
            <a:ext cx="8618220" cy="1531381"/>
          </a:xfrm>
          <a:prstGeom prst="rect">
            <a:avLst/>
          </a:prstGeom>
        </p:spPr>
        <p:txBody>
          <a:bodyPr wrap="square">
            <a:spAutoFit/>
          </a:bodyPr>
          <a:lstStyle/>
          <a:p>
            <a:pPr marL="0" marR="0" lvl="0" indent="0" algn="ctr" defTabSz="342900" rtl="0" eaLnBrk="1" fontAlgn="auto" latinLnBrk="0" hangingPunct="1">
              <a:lnSpc>
                <a:spcPct val="150000"/>
              </a:lnSpc>
              <a:spcBef>
                <a:spcPts val="0"/>
              </a:spcBef>
              <a:spcAft>
                <a:spcPts val="0"/>
              </a:spcAft>
              <a:buClrTx/>
              <a:buSzTx/>
              <a:buFontTx/>
              <a:buNone/>
              <a:tabLst/>
              <a:defRPr/>
            </a:pPr>
            <a:r>
              <a:rPr kumimoji="0" lang="da-DK" sz="3300" b="1" i="0" u="none" strike="noStrike" kern="1200" cap="all" spc="0" normalizeH="0" baseline="0" noProof="0">
                <a:ln>
                  <a:noFill/>
                </a:ln>
                <a:solidFill>
                  <a:srgbClr val="FFFFFF"/>
                </a:solidFill>
                <a:effectLst/>
                <a:uLnTx/>
                <a:uFillTx/>
                <a:latin typeface="Neue Haas Grotesk Text Pro" panose="020B0504020202020204" pitchFamily="34" charset="0"/>
                <a:ea typeface="+mn-ea"/>
                <a:cs typeface="+mn-cs"/>
              </a:rPr>
              <a:t>Aktivering af</a:t>
            </a:r>
          </a:p>
          <a:p>
            <a:pPr marL="0" marR="0" lvl="0" indent="0" algn="ctr" defTabSz="342900" rtl="0" eaLnBrk="1" fontAlgn="auto" latinLnBrk="0" hangingPunct="1">
              <a:lnSpc>
                <a:spcPct val="150000"/>
              </a:lnSpc>
              <a:spcBef>
                <a:spcPts val="0"/>
              </a:spcBef>
              <a:spcAft>
                <a:spcPts val="0"/>
              </a:spcAft>
              <a:buClrTx/>
              <a:buSzTx/>
              <a:buFontTx/>
              <a:buNone/>
              <a:tabLst/>
              <a:defRPr/>
            </a:pPr>
            <a:r>
              <a:rPr lang="da-DK" sz="3300" b="1" cap="all">
                <a:solidFill>
                  <a:srgbClr val="FFFFFF"/>
                </a:solidFill>
                <a:latin typeface="Neue Haas Grotesk Text Pro" panose="020B0504020202020204" pitchFamily="34" charset="0"/>
              </a:rPr>
              <a:t>Fil-rute</a:t>
            </a:r>
            <a:endParaRPr kumimoji="0" lang="da-DK" sz="3300" b="1" i="0" u="none" strike="noStrike" kern="1200" cap="all" spc="0" normalizeH="0" baseline="0" noProof="0">
              <a:ln>
                <a:noFill/>
              </a:ln>
              <a:solidFill>
                <a:srgbClr val="FFFFFF"/>
              </a:solidFill>
              <a:effectLst/>
              <a:uLnTx/>
              <a:uFillTx/>
              <a:latin typeface="Neue Haas Grotesk Text Pro" panose="020B0504020202020204" pitchFamily="34" charset="0"/>
              <a:ea typeface="+mn-ea"/>
              <a:cs typeface="+mn-cs"/>
            </a:endParaRPr>
          </a:p>
        </p:txBody>
      </p:sp>
      <p:pic>
        <p:nvPicPr>
          <p:cNvPr id="6" name="Billede 5">
            <a:extLst>
              <a:ext uri="{FF2B5EF4-FFF2-40B4-BE49-F238E27FC236}">
                <a16:creationId xmlns:a16="http://schemas.microsoft.com/office/drawing/2014/main" id="{ECA431EA-32F5-467B-5946-4929FA785116}"/>
              </a:ext>
            </a:extLst>
          </p:cNvPr>
          <p:cNvPicPr>
            <a:picLocks noChangeAspect="1"/>
          </p:cNvPicPr>
          <p:nvPr/>
        </p:nvPicPr>
        <p:blipFill>
          <a:blip r:embed="rId3"/>
          <a:stretch>
            <a:fillRect/>
          </a:stretch>
        </p:blipFill>
        <p:spPr>
          <a:xfrm>
            <a:off x="186235" y="4728763"/>
            <a:ext cx="219475" cy="219475"/>
          </a:xfrm>
          <a:prstGeom prst="rect">
            <a:avLst/>
          </a:prstGeom>
        </p:spPr>
      </p:pic>
    </p:spTree>
    <p:extLst>
      <p:ext uri="{BB962C8B-B14F-4D97-AF65-F5344CB8AC3E}">
        <p14:creationId xmlns:p14="http://schemas.microsoft.com/office/powerpoint/2010/main" val="168045515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a:extLst>
              <a:ext uri="{FF2B5EF4-FFF2-40B4-BE49-F238E27FC236}">
                <a16:creationId xmlns:a16="http://schemas.microsoft.com/office/drawing/2014/main" id="{D77D8362-D7E1-A4D3-54CD-C2033F05B6CA}"/>
              </a:ext>
            </a:extLst>
          </p:cNvPr>
          <p:cNvSpPr>
            <a:spLocks noGrp="1"/>
          </p:cNvSpPr>
          <p:nvPr>
            <p:ph type="title"/>
          </p:nvPr>
        </p:nvSpPr>
        <p:spPr/>
        <p:txBody>
          <a:bodyPr/>
          <a:lstStyle/>
          <a:p>
            <a:r>
              <a:rPr lang="da-DK"/>
              <a:t>Oversigt</a:t>
            </a:r>
          </a:p>
        </p:txBody>
      </p:sp>
      <p:sp>
        <p:nvSpPr>
          <p:cNvPr id="2" name="Pladsholder til tekst 1">
            <a:extLst>
              <a:ext uri="{FF2B5EF4-FFF2-40B4-BE49-F238E27FC236}">
                <a16:creationId xmlns:a16="http://schemas.microsoft.com/office/drawing/2014/main" id="{223CF1D0-1F71-EDE8-48C9-3FF05D2A1D37}"/>
              </a:ext>
            </a:extLst>
          </p:cNvPr>
          <p:cNvSpPr>
            <a:spLocks noGrp="1"/>
          </p:cNvSpPr>
          <p:nvPr>
            <p:ph type="body" sz="quarter" idx="10"/>
          </p:nvPr>
        </p:nvSpPr>
        <p:spPr>
          <a:xfrm>
            <a:off x="468313" y="1419225"/>
            <a:ext cx="3959671" cy="3168650"/>
          </a:xfrm>
        </p:spPr>
        <p:txBody>
          <a:bodyPr/>
          <a:lstStyle/>
          <a:p>
            <a:pPr indent="0">
              <a:buNone/>
            </a:pPr>
            <a:r>
              <a:rPr lang="en-US" err="1"/>
              <a:t>Myndigheden</a:t>
            </a:r>
            <a:r>
              <a:rPr lang="en-US"/>
              <a:t>, </a:t>
            </a:r>
            <a:r>
              <a:rPr lang="en-US" err="1"/>
              <a:t>i</a:t>
            </a:r>
            <a:r>
              <a:rPr lang="en-US"/>
              <a:t> </a:t>
            </a:r>
            <a:r>
              <a:rPr lang="en-US" err="1"/>
              <a:t>dette</a:t>
            </a:r>
            <a:r>
              <a:rPr lang="en-US"/>
              <a:t> </a:t>
            </a:r>
            <a:r>
              <a:rPr lang="en-US" err="1"/>
              <a:t>tilfælde</a:t>
            </a:r>
            <a:r>
              <a:rPr lang="en-US"/>
              <a:t> </a:t>
            </a:r>
            <a:r>
              <a:rPr lang="en-US" err="1"/>
              <a:t>Hjørring</a:t>
            </a:r>
            <a:r>
              <a:rPr lang="en-US"/>
              <a:t> Kommune, </a:t>
            </a:r>
            <a:r>
              <a:rPr lang="en-US" err="1"/>
              <a:t>skal</a:t>
            </a:r>
            <a:r>
              <a:rPr lang="en-US"/>
              <a:t> </a:t>
            </a:r>
            <a:r>
              <a:rPr lang="en-US" err="1"/>
              <a:t>varetage</a:t>
            </a:r>
            <a:r>
              <a:rPr lang="en-US"/>
              <a:t> </a:t>
            </a:r>
            <a:r>
              <a:rPr lang="en-US" err="1"/>
              <a:t>enkelte</a:t>
            </a:r>
            <a:r>
              <a:rPr lang="en-US"/>
              <a:t> </a:t>
            </a:r>
            <a:r>
              <a:rPr lang="en-US" err="1"/>
              <a:t>opgaver</a:t>
            </a:r>
            <a:r>
              <a:rPr lang="en-US"/>
              <a:t>, </a:t>
            </a:r>
            <a:r>
              <a:rPr lang="en-US" err="1"/>
              <a:t>som</a:t>
            </a:r>
            <a:r>
              <a:rPr lang="en-US"/>
              <a:t> </a:t>
            </a:r>
            <a:r>
              <a:rPr lang="en-US" err="1"/>
              <a:t>fremgår</a:t>
            </a:r>
            <a:r>
              <a:rPr lang="en-US"/>
              <a:t> </a:t>
            </a:r>
            <a:r>
              <a:rPr lang="en-US" err="1"/>
              <a:t>af</a:t>
            </a:r>
            <a:r>
              <a:rPr lang="en-US"/>
              <a:t> </a:t>
            </a:r>
            <a:r>
              <a:rPr lang="en-US" err="1"/>
              <a:t>oversigten</a:t>
            </a:r>
            <a:r>
              <a:rPr lang="en-US"/>
              <a:t> </a:t>
            </a:r>
            <a:r>
              <a:rPr lang="en-US" err="1"/>
              <a:t>nedenfor</a:t>
            </a:r>
            <a:r>
              <a:rPr lang="en-US"/>
              <a:t>. Disse </a:t>
            </a:r>
            <a:r>
              <a:rPr lang="en-US" err="1"/>
              <a:t>vil</a:t>
            </a:r>
            <a:r>
              <a:rPr lang="en-US"/>
              <a:t> </a:t>
            </a:r>
            <a:r>
              <a:rPr lang="en-US" err="1"/>
              <a:t>blive</a:t>
            </a:r>
            <a:r>
              <a:rPr lang="en-US"/>
              <a:t> </a:t>
            </a:r>
            <a:r>
              <a:rPr lang="en-US" err="1"/>
              <a:t>beskrevet</a:t>
            </a:r>
            <a:r>
              <a:rPr lang="en-US"/>
              <a:t> </a:t>
            </a:r>
            <a:r>
              <a:rPr lang="en-US" err="1"/>
              <a:t>i</a:t>
            </a:r>
            <a:r>
              <a:rPr lang="en-US"/>
              <a:t> </a:t>
            </a:r>
            <a:r>
              <a:rPr lang="en-US" err="1"/>
              <a:t>yderlige</a:t>
            </a:r>
            <a:r>
              <a:rPr lang="en-US"/>
              <a:t> </a:t>
            </a:r>
            <a:r>
              <a:rPr lang="en-US" err="1"/>
              <a:t>detalje</a:t>
            </a:r>
            <a:r>
              <a:rPr lang="en-US"/>
              <a:t> </a:t>
            </a:r>
            <a:r>
              <a:rPr lang="en-US" err="1"/>
              <a:t>på</a:t>
            </a:r>
            <a:r>
              <a:rPr lang="en-US"/>
              <a:t> de </a:t>
            </a:r>
            <a:r>
              <a:rPr lang="en-US" err="1"/>
              <a:t>følgende</a:t>
            </a:r>
            <a:r>
              <a:rPr lang="en-US"/>
              <a:t> slides.</a:t>
            </a:r>
          </a:p>
          <a:p>
            <a:pPr indent="0">
              <a:buNone/>
            </a:pPr>
            <a:endParaRPr lang="en-US"/>
          </a:p>
          <a:p>
            <a:pPr marL="171450" indent="-171450">
              <a:buFont typeface="Arial" panose="020B0604020202020204" pitchFamily="34" charset="0"/>
              <a:buChar char="•"/>
            </a:pPr>
            <a:r>
              <a:rPr lang="en-US" u="sng" err="1"/>
              <a:t>Administrationsmodulet</a:t>
            </a:r>
            <a:endParaRPr lang="en-US" u="sng"/>
          </a:p>
          <a:p>
            <a:pPr marL="423450" lvl="2" indent="-171450">
              <a:buFont typeface="Arial" panose="020B0604020202020204" pitchFamily="34" charset="0"/>
              <a:buChar char="•"/>
            </a:pPr>
            <a:r>
              <a:rPr lang="en-US" sz="1000" err="1"/>
              <a:t>Godkend</a:t>
            </a:r>
            <a:r>
              <a:rPr lang="en-US" sz="1000"/>
              <a:t> </a:t>
            </a:r>
            <a:r>
              <a:rPr lang="en-US" sz="1000" err="1"/>
              <a:t>serviceaftale-anmodning</a:t>
            </a:r>
            <a:r>
              <a:rPr lang="en-US" sz="1000"/>
              <a:t> </a:t>
            </a:r>
            <a:r>
              <a:rPr lang="en-US" sz="1000" err="1"/>
              <a:t>fra</a:t>
            </a:r>
            <a:r>
              <a:rPr lang="en-US" sz="1000"/>
              <a:t> </a:t>
            </a:r>
            <a:r>
              <a:rPr lang="en-US" sz="1000" err="1"/>
              <a:t>selvbetjeningsløsning</a:t>
            </a:r>
            <a:r>
              <a:rPr lang="en-US" sz="1000"/>
              <a:t>.</a:t>
            </a:r>
          </a:p>
          <a:p>
            <a:pPr marL="423450" lvl="2" indent="-171450">
              <a:buFont typeface="Arial" panose="020B0604020202020204" pitchFamily="34" charset="0"/>
              <a:buChar char="•"/>
            </a:pPr>
            <a:r>
              <a:rPr lang="en-US" sz="1000" err="1"/>
              <a:t>Godkend</a:t>
            </a:r>
            <a:r>
              <a:rPr lang="en-US" sz="1000"/>
              <a:t> </a:t>
            </a:r>
            <a:r>
              <a:rPr lang="en-US" sz="1000" err="1"/>
              <a:t>serviceaftale-anmodning</a:t>
            </a:r>
            <a:r>
              <a:rPr lang="en-US" sz="1000"/>
              <a:t> </a:t>
            </a:r>
            <a:r>
              <a:rPr lang="en-US" sz="1000" err="1"/>
              <a:t>Kommunernes</a:t>
            </a:r>
            <a:r>
              <a:rPr lang="en-US" sz="1000"/>
              <a:t> </a:t>
            </a:r>
            <a:r>
              <a:rPr lang="en-US" sz="1000" err="1"/>
              <a:t>Pensionssystem</a:t>
            </a:r>
            <a:r>
              <a:rPr lang="en-US" sz="1000"/>
              <a:t>.</a:t>
            </a:r>
            <a:br>
              <a:rPr lang="en-US" sz="1000"/>
            </a:br>
            <a:endParaRPr lang="en-US" sz="1000"/>
          </a:p>
          <a:p>
            <a:pPr marL="171450" indent="-171450">
              <a:buFont typeface="Arial" panose="020B0604020202020204" pitchFamily="34" charset="0"/>
              <a:buChar char="•"/>
            </a:pPr>
            <a:r>
              <a:rPr lang="en-US" u="sng" err="1"/>
              <a:t>Ruteadministration</a:t>
            </a:r>
            <a:endParaRPr lang="en-US" u="sng"/>
          </a:p>
          <a:p>
            <a:pPr marL="423450" lvl="2" indent="-171450">
              <a:buFont typeface="Arial" panose="020B0604020202020204" pitchFamily="34" charset="0"/>
              <a:buChar char="•"/>
            </a:pPr>
            <a:r>
              <a:rPr lang="en-US" sz="1000" err="1"/>
              <a:t>Aktiver</a:t>
            </a:r>
            <a:r>
              <a:rPr lang="en-US" sz="1000"/>
              <a:t> fil-</a:t>
            </a:r>
            <a:r>
              <a:rPr lang="en-US" sz="1000" err="1"/>
              <a:t>rute</a:t>
            </a:r>
            <a:r>
              <a:rPr lang="en-US" sz="1000"/>
              <a:t>.</a:t>
            </a:r>
          </a:p>
        </p:txBody>
      </p:sp>
      <p:sp>
        <p:nvSpPr>
          <p:cNvPr id="8" name="Pladsholder til tekst 7">
            <a:extLst>
              <a:ext uri="{FF2B5EF4-FFF2-40B4-BE49-F238E27FC236}">
                <a16:creationId xmlns:a16="http://schemas.microsoft.com/office/drawing/2014/main" id="{DFACE842-74EB-34E9-BB92-6669BB129C49}"/>
              </a:ext>
            </a:extLst>
          </p:cNvPr>
          <p:cNvSpPr>
            <a:spLocks noGrp="1"/>
          </p:cNvSpPr>
          <p:nvPr>
            <p:ph type="body" sz="quarter" idx="11"/>
          </p:nvPr>
        </p:nvSpPr>
        <p:spPr/>
        <p:txBody>
          <a:bodyPr/>
          <a:lstStyle/>
          <a:p>
            <a:r>
              <a:rPr lang="da-DK"/>
              <a:t>Myndighed</a:t>
            </a:r>
          </a:p>
        </p:txBody>
      </p:sp>
      <p:pic>
        <p:nvPicPr>
          <p:cNvPr id="5" name="Pladsholder til billede 4">
            <a:extLst>
              <a:ext uri="{FF2B5EF4-FFF2-40B4-BE49-F238E27FC236}">
                <a16:creationId xmlns:a16="http://schemas.microsoft.com/office/drawing/2014/main" id="{43D1A3B2-74C9-7FBE-BE96-56606D3EBABA}"/>
              </a:ext>
            </a:extLst>
          </p:cNvPr>
          <p:cNvPicPr>
            <a:picLocks noGrp="1" noChangeAspect="1"/>
          </p:cNvPicPr>
          <p:nvPr>
            <p:ph type="pic" sz="quarter" idx="12"/>
          </p:nvPr>
        </p:nvPicPr>
        <p:blipFill>
          <a:blip r:embed="rId2"/>
          <a:srcRect/>
          <a:stretch/>
        </p:blipFill>
        <p:spPr/>
      </p:pic>
    </p:spTree>
    <p:extLst>
      <p:ext uri="{BB962C8B-B14F-4D97-AF65-F5344CB8AC3E}">
        <p14:creationId xmlns:p14="http://schemas.microsoft.com/office/powerpoint/2010/main" val="255360624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a:extLst>
              <a:ext uri="{FF2B5EF4-FFF2-40B4-BE49-F238E27FC236}">
                <a16:creationId xmlns:a16="http://schemas.microsoft.com/office/drawing/2014/main" id="{D77D8362-D7E1-A4D3-54CD-C2033F05B6CA}"/>
              </a:ext>
            </a:extLst>
          </p:cNvPr>
          <p:cNvSpPr>
            <a:spLocks noGrp="1"/>
          </p:cNvSpPr>
          <p:nvPr>
            <p:ph type="title"/>
          </p:nvPr>
        </p:nvSpPr>
        <p:spPr/>
        <p:txBody>
          <a:bodyPr/>
          <a:lstStyle/>
          <a:p>
            <a:r>
              <a:rPr lang="da-DK"/>
              <a:t>Godkendelse af serviceaftaler</a:t>
            </a:r>
          </a:p>
        </p:txBody>
      </p:sp>
      <p:sp>
        <p:nvSpPr>
          <p:cNvPr id="2" name="Pladsholder til tekst 1">
            <a:extLst>
              <a:ext uri="{FF2B5EF4-FFF2-40B4-BE49-F238E27FC236}">
                <a16:creationId xmlns:a16="http://schemas.microsoft.com/office/drawing/2014/main" id="{223CF1D0-1F71-EDE8-48C9-3FF05D2A1D37}"/>
              </a:ext>
            </a:extLst>
          </p:cNvPr>
          <p:cNvSpPr>
            <a:spLocks noGrp="1"/>
          </p:cNvSpPr>
          <p:nvPr>
            <p:ph type="body" sz="quarter" idx="10"/>
          </p:nvPr>
        </p:nvSpPr>
        <p:spPr>
          <a:xfrm>
            <a:off x="468313" y="1419225"/>
            <a:ext cx="3959671" cy="3168650"/>
          </a:xfrm>
        </p:spPr>
        <p:txBody>
          <a:bodyPr/>
          <a:lstStyle/>
          <a:p>
            <a:r>
              <a:rPr lang="en-US" sz="1000" err="1"/>
              <a:t>Myndigheden</a:t>
            </a:r>
            <a:r>
              <a:rPr lang="en-US" sz="1000"/>
              <a:t> </a:t>
            </a:r>
            <a:r>
              <a:rPr lang="en-US" sz="1000" err="1"/>
              <a:t>skal</a:t>
            </a:r>
            <a:r>
              <a:rPr lang="en-US" sz="1000"/>
              <a:t> </a:t>
            </a:r>
            <a:r>
              <a:rPr lang="en-US" sz="1000" err="1"/>
              <a:t>i</a:t>
            </a:r>
            <a:r>
              <a:rPr lang="en-US" sz="1000"/>
              <a:t> </a:t>
            </a:r>
            <a:r>
              <a:rPr lang="en-US" sz="1000" err="1"/>
              <a:t>Administrationsmodulet</a:t>
            </a:r>
            <a:r>
              <a:rPr lang="en-US" sz="1000"/>
              <a:t> </a:t>
            </a:r>
            <a:r>
              <a:rPr lang="en-US" sz="1000" err="1"/>
              <a:t>godkende</a:t>
            </a:r>
            <a:r>
              <a:rPr lang="en-US" sz="1000"/>
              <a:t> </a:t>
            </a:r>
            <a:r>
              <a:rPr lang="en-US" sz="1000" err="1"/>
              <a:t>serviceaftale-anmodninger</a:t>
            </a:r>
            <a:r>
              <a:rPr lang="en-US" sz="1000"/>
              <a:t> </a:t>
            </a:r>
            <a:r>
              <a:rPr lang="en-US" sz="1000" err="1"/>
              <a:t>fra</a:t>
            </a:r>
            <a:r>
              <a:rPr lang="en-US" sz="1000"/>
              <a:t> </a:t>
            </a:r>
            <a:r>
              <a:rPr lang="en-US" sz="1000" err="1"/>
              <a:t>selvbetjeningsløsning</a:t>
            </a:r>
            <a:r>
              <a:rPr lang="en-US" sz="1000"/>
              <a:t> </a:t>
            </a:r>
            <a:r>
              <a:rPr lang="en-US" sz="1000" err="1"/>
              <a:t>samt</a:t>
            </a:r>
            <a:r>
              <a:rPr lang="en-US" sz="1000"/>
              <a:t> </a:t>
            </a:r>
            <a:r>
              <a:rPr lang="en-US" err="1"/>
              <a:t>Kommunernes</a:t>
            </a:r>
            <a:r>
              <a:rPr lang="en-US"/>
              <a:t> </a:t>
            </a:r>
            <a:r>
              <a:rPr lang="en-US" err="1"/>
              <a:t>Pensionssystem</a:t>
            </a:r>
            <a:r>
              <a:rPr lang="en-US"/>
              <a:t>.</a:t>
            </a:r>
            <a:br>
              <a:rPr lang="en-US"/>
            </a:br>
            <a:endParaRPr lang="en-US"/>
          </a:p>
          <a:p>
            <a:r>
              <a:rPr lang="da-DK" sz="1000"/>
              <a:t>Fremgangen for dette er ”standard” i forhold til øvrige serviceaftaler.</a:t>
            </a:r>
            <a:endParaRPr lang="en-US"/>
          </a:p>
          <a:p>
            <a:r>
              <a:rPr lang="en-US" sz="1000" err="1"/>
              <a:t>Godkendelsen</a:t>
            </a:r>
            <a:r>
              <a:rPr lang="en-US" sz="1000"/>
              <a:t> </a:t>
            </a:r>
            <a:r>
              <a:rPr lang="en-US" err="1"/>
              <a:t>foretages</a:t>
            </a:r>
            <a:r>
              <a:rPr lang="en-US" sz="1000"/>
              <a:t> </a:t>
            </a:r>
            <a:r>
              <a:rPr lang="en-US" sz="1000" err="1"/>
              <a:t>af</a:t>
            </a:r>
            <a:r>
              <a:rPr lang="en-US" sz="1000"/>
              <a:t> </a:t>
            </a:r>
            <a:r>
              <a:rPr lang="en-US" sz="1000" err="1"/>
              <a:t>myndighedens</a:t>
            </a:r>
            <a:r>
              <a:rPr lang="en-US" sz="1000"/>
              <a:t> “</a:t>
            </a:r>
            <a:r>
              <a:rPr lang="da-DK" sz="1000">
                <a:latin typeface="Neue Haas Grotesk Text Pro" panose="020B0504020202020204" pitchFamily="34" charset="0"/>
              </a:rPr>
              <a:t>Aftaleadministrator</a:t>
            </a:r>
            <a:r>
              <a:rPr lang="en-US" sz="1000"/>
              <a:t>” (</a:t>
            </a:r>
            <a:r>
              <a:rPr lang="en-US" sz="1000" err="1"/>
              <a:t>NemLog</a:t>
            </a:r>
            <a:r>
              <a:rPr lang="en-US" sz="1000"/>
              <a:t>-in </a:t>
            </a:r>
            <a:r>
              <a:rPr lang="en-US" sz="1000" err="1"/>
              <a:t>rolle</a:t>
            </a:r>
            <a:r>
              <a:rPr lang="en-US" sz="1000"/>
              <a:t>)</a:t>
            </a:r>
          </a:p>
          <a:p>
            <a:endParaRPr lang="en-US"/>
          </a:p>
          <a:p>
            <a:endParaRPr lang="en-US"/>
          </a:p>
        </p:txBody>
      </p:sp>
      <p:sp>
        <p:nvSpPr>
          <p:cNvPr id="8" name="Pladsholder til tekst 7">
            <a:extLst>
              <a:ext uri="{FF2B5EF4-FFF2-40B4-BE49-F238E27FC236}">
                <a16:creationId xmlns:a16="http://schemas.microsoft.com/office/drawing/2014/main" id="{DFACE842-74EB-34E9-BB92-6669BB129C49}"/>
              </a:ext>
            </a:extLst>
          </p:cNvPr>
          <p:cNvSpPr>
            <a:spLocks noGrp="1"/>
          </p:cNvSpPr>
          <p:nvPr>
            <p:ph type="body" sz="quarter" idx="11"/>
          </p:nvPr>
        </p:nvSpPr>
        <p:spPr/>
        <p:txBody>
          <a:bodyPr/>
          <a:lstStyle/>
          <a:p>
            <a:r>
              <a:rPr lang="da-DK"/>
              <a:t>Myndighed</a:t>
            </a:r>
          </a:p>
        </p:txBody>
      </p:sp>
      <p:pic>
        <p:nvPicPr>
          <p:cNvPr id="5" name="Pladsholder til billede 4">
            <a:extLst>
              <a:ext uri="{FF2B5EF4-FFF2-40B4-BE49-F238E27FC236}">
                <a16:creationId xmlns:a16="http://schemas.microsoft.com/office/drawing/2014/main" id="{43D1A3B2-74C9-7FBE-BE96-56606D3EBABA}"/>
              </a:ext>
            </a:extLst>
          </p:cNvPr>
          <p:cNvPicPr>
            <a:picLocks noGrp="1" noChangeAspect="1"/>
          </p:cNvPicPr>
          <p:nvPr>
            <p:ph type="pic" sz="quarter" idx="12"/>
          </p:nvPr>
        </p:nvPicPr>
        <p:blipFill>
          <a:blip r:embed="rId2"/>
          <a:srcRect/>
          <a:stretch/>
        </p:blipFill>
        <p:spPr/>
      </p:pic>
      <p:sp>
        <p:nvSpPr>
          <p:cNvPr id="3" name="Tekstfelt 2">
            <a:extLst>
              <a:ext uri="{FF2B5EF4-FFF2-40B4-BE49-F238E27FC236}">
                <a16:creationId xmlns:a16="http://schemas.microsoft.com/office/drawing/2014/main" id="{290EBECF-54B9-1F0E-C67C-3C2B70965655}"/>
              </a:ext>
            </a:extLst>
          </p:cNvPr>
          <p:cNvSpPr txBox="1"/>
          <p:nvPr/>
        </p:nvSpPr>
        <p:spPr>
          <a:xfrm>
            <a:off x="388486" y="4551316"/>
            <a:ext cx="3820658" cy="273957"/>
          </a:xfrm>
          <a:prstGeom prst="rect">
            <a:avLst/>
          </a:prstGeom>
          <a:noFill/>
          <a:ln>
            <a:noFill/>
          </a:ln>
        </p:spPr>
        <p:txBody>
          <a:bodyPr wrap="none" rtlCol="0">
            <a:noAutofit/>
          </a:bodyPr>
          <a:lstStyle/>
          <a:p>
            <a:r>
              <a:rPr kumimoji="0" lang="en-US" sz="1000" b="0" i="0" u="none" strike="noStrike" kern="0" cap="none" spc="0" normalizeH="0" baseline="0" noProof="0">
                <a:ln>
                  <a:noFill/>
                </a:ln>
                <a:solidFill>
                  <a:srgbClr val="111111"/>
                </a:solidFill>
                <a:effectLst/>
                <a:uLnTx/>
                <a:uFillTx/>
                <a:latin typeface="Neue Haas Grotesk Text Pro" panose="020B0504020202020204" pitchFamily="34" charset="77"/>
                <a:ea typeface="+mn-ea"/>
                <a:cs typeface="Arial"/>
              </a:rPr>
              <a:t>(Se “</a:t>
            </a:r>
            <a:r>
              <a:rPr kumimoji="0" lang="en-US" sz="1000" b="0" i="0" u="none" strike="noStrike" kern="0" cap="none" spc="0" normalizeH="0" baseline="0" noProof="0" err="1">
                <a:ln>
                  <a:noFill/>
                </a:ln>
                <a:solidFill>
                  <a:srgbClr val="111111"/>
                </a:solidFill>
                <a:effectLst/>
                <a:uLnTx/>
                <a:uFillTx/>
                <a:latin typeface="Neue Haas Grotesk Text Pro" panose="020B0504020202020204" pitchFamily="34" charset="77"/>
                <a:ea typeface="+mn-ea"/>
                <a:cs typeface="Arial"/>
                <a:hlinkClick r:id="rId3" action="ppaction://hlinksldjump"/>
              </a:rPr>
              <a:t>Appendiks</a:t>
            </a:r>
            <a:r>
              <a:rPr kumimoji="0" lang="en-US" sz="1000" b="0" i="0" u="none" strike="noStrike" kern="0" cap="none" spc="0" normalizeH="0" baseline="0" noProof="0">
                <a:ln>
                  <a:noFill/>
                </a:ln>
                <a:solidFill>
                  <a:srgbClr val="111111"/>
                </a:solidFill>
                <a:effectLst/>
                <a:uLnTx/>
                <a:uFillTx/>
                <a:latin typeface="Neue Haas Grotesk Text Pro" panose="020B0504020202020204" pitchFamily="34" charset="77"/>
                <a:ea typeface="+mn-ea"/>
                <a:cs typeface="Arial"/>
              </a:rPr>
              <a:t>” </a:t>
            </a:r>
            <a:r>
              <a:rPr kumimoji="0" lang="en-US" sz="1000" b="0" i="0" u="none" strike="noStrike" kern="0" cap="none" spc="0" normalizeH="0" baseline="0" noProof="0" err="1">
                <a:ln>
                  <a:noFill/>
                </a:ln>
                <a:solidFill>
                  <a:srgbClr val="111111"/>
                </a:solidFill>
                <a:effectLst/>
                <a:uLnTx/>
                <a:uFillTx/>
                <a:latin typeface="Neue Haas Grotesk Text Pro" panose="020B0504020202020204" pitchFamily="34" charset="77"/>
                <a:ea typeface="+mn-ea"/>
                <a:cs typeface="Arial"/>
              </a:rPr>
              <a:t>vedr</a:t>
            </a:r>
            <a:r>
              <a:rPr kumimoji="0" lang="en-US" sz="1000" b="0" i="0" u="none" strike="noStrike" kern="0" cap="none" spc="0" normalizeH="0" baseline="0" noProof="0">
                <a:ln>
                  <a:noFill/>
                </a:ln>
                <a:solidFill>
                  <a:srgbClr val="111111"/>
                </a:solidFill>
                <a:effectLst/>
                <a:uLnTx/>
                <a:uFillTx/>
                <a:latin typeface="Neue Haas Grotesk Text Pro" panose="020B0504020202020204" pitchFamily="34" charset="77"/>
                <a:ea typeface="+mn-ea"/>
                <a:cs typeface="Arial"/>
              </a:rPr>
              <a:t>. </a:t>
            </a:r>
            <a:r>
              <a:rPr kumimoji="0" lang="en-US" sz="1000" b="0" i="0" u="none" strike="noStrike" kern="0" cap="none" spc="0" normalizeH="0" baseline="0" noProof="0" err="1">
                <a:ln>
                  <a:noFill/>
                </a:ln>
                <a:solidFill>
                  <a:srgbClr val="111111"/>
                </a:solidFill>
                <a:effectLst/>
                <a:uLnTx/>
                <a:uFillTx/>
                <a:latin typeface="Neue Haas Grotesk Text Pro" panose="020B0504020202020204" pitchFamily="34" charset="77"/>
                <a:ea typeface="+mn-ea"/>
                <a:cs typeface="Arial"/>
              </a:rPr>
              <a:t>dokumentation</a:t>
            </a:r>
            <a:r>
              <a:rPr kumimoji="0" lang="en-US" sz="1000" b="0" i="0" u="none" strike="noStrike" kern="0" cap="none" spc="0" normalizeH="0" baseline="0" noProof="0">
                <a:ln>
                  <a:noFill/>
                </a:ln>
                <a:solidFill>
                  <a:srgbClr val="111111"/>
                </a:solidFill>
                <a:effectLst/>
                <a:uLnTx/>
                <a:uFillTx/>
                <a:latin typeface="Neue Haas Grotesk Text Pro" panose="020B0504020202020204" pitchFamily="34" charset="77"/>
                <a:ea typeface="+mn-ea"/>
                <a:cs typeface="Arial"/>
              </a:rPr>
              <a:t>, roller </a:t>
            </a:r>
            <a:r>
              <a:rPr kumimoji="0" lang="en-US" sz="1000" b="0" i="0" u="none" strike="noStrike" kern="0" cap="none" spc="0" normalizeH="0" baseline="0" noProof="0" err="1">
                <a:ln>
                  <a:noFill/>
                </a:ln>
                <a:solidFill>
                  <a:srgbClr val="111111"/>
                </a:solidFill>
                <a:effectLst/>
                <a:uLnTx/>
                <a:uFillTx/>
                <a:latin typeface="Neue Haas Grotesk Text Pro" panose="020B0504020202020204" pitchFamily="34" charset="77"/>
                <a:ea typeface="+mn-ea"/>
                <a:cs typeface="Arial"/>
              </a:rPr>
              <a:t>samt</a:t>
            </a:r>
            <a:r>
              <a:rPr kumimoji="0" lang="en-US" sz="1000" b="0" i="0" u="none" strike="noStrike" kern="0" cap="none" spc="0" normalizeH="0" baseline="0" noProof="0">
                <a:ln>
                  <a:noFill/>
                </a:ln>
                <a:solidFill>
                  <a:srgbClr val="111111"/>
                </a:solidFill>
                <a:effectLst/>
                <a:uLnTx/>
                <a:uFillTx/>
                <a:latin typeface="Neue Haas Grotesk Text Pro" panose="020B0504020202020204" pitchFamily="34" charset="77"/>
                <a:ea typeface="+mn-ea"/>
                <a:cs typeface="Arial"/>
              </a:rPr>
              <a:t> </a:t>
            </a:r>
            <a:r>
              <a:rPr kumimoji="0" lang="en-US" sz="1000" b="0" i="0" u="none" strike="noStrike" kern="0" cap="none" spc="0" normalizeH="0" baseline="0" noProof="0" err="1">
                <a:ln>
                  <a:noFill/>
                </a:ln>
                <a:solidFill>
                  <a:srgbClr val="111111"/>
                </a:solidFill>
                <a:effectLst/>
                <a:uLnTx/>
                <a:uFillTx/>
                <a:latin typeface="Neue Haas Grotesk Text Pro" panose="020B0504020202020204" pitchFamily="34" charset="77"/>
                <a:ea typeface="+mn-ea"/>
                <a:cs typeface="Arial"/>
              </a:rPr>
              <a:t>nyttige</a:t>
            </a:r>
            <a:r>
              <a:rPr kumimoji="0" lang="en-US" sz="1000" b="0" i="0" u="none" strike="noStrike" kern="0" cap="none" spc="0" normalizeH="0" baseline="0" noProof="0">
                <a:ln>
                  <a:noFill/>
                </a:ln>
                <a:solidFill>
                  <a:srgbClr val="111111"/>
                </a:solidFill>
                <a:effectLst/>
                <a:uLnTx/>
                <a:uFillTx/>
                <a:latin typeface="Neue Haas Grotesk Text Pro" panose="020B0504020202020204" pitchFamily="34" charset="77"/>
                <a:ea typeface="+mn-ea"/>
                <a:cs typeface="Arial"/>
              </a:rPr>
              <a:t> links)</a:t>
            </a:r>
            <a:endParaRPr lang="da-DK" sz="900" err="1">
              <a:latin typeface="Helvetica" pitchFamily="2" charset="0"/>
              <a:cs typeface="Arial"/>
            </a:endParaRPr>
          </a:p>
        </p:txBody>
      </p:sp>
    </p:spTree>
    <p:extLst>
      <p:ext uri="{BB962C8B-B14F-4D97-AF65-F5344CB8AC3E}">
        <p14:creationId xmlns:p14="http://schemas.microsoft.com/office/powerpoint/2010/main" val="296084346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a:extLst>
              <a:ext uri="{FF2B5EF4-FFF2-40B4-BE49-F238E27FC236}">
                <a16:creationId xmlns:a16="http://schemas.microsoft.com/office/drawing/2014/main" id="{D77D8362-D7E1-A4D3-54CD-C2033F05B6CA}"/>
              </a:ext>
            </a:extLst>
          </p:cNvPr>
          <p:cNvSpPr>
            <a:spLocks noGrp="1"/>
          </p:cNvSpPr>
          <p:nvPr>
            <p:ph type="title"/>
          </p:nvPr>
        </p:nvSpPr>
        <p:spPr/>
        <p:txBody>
          <a:bodyPr/>
          <a:lstStyle/>
          <a:p>
            <a:r>
              <a:rPr lang="da-DK"/>
              <a:t>Aktivering af fil-ruter</a:t>
            </a:r>
          </a:p>
        </p:txBody>
      </p:sp>
      <p:sp>
        <p:nvSpPr>
          <p:cNvPr id="2" name="Pladsholder til tekst 1">
            <a:extLst>
              <a:ext uri="{FF2B5EF4-FFF2-40B4-BE49-F238E27FC236}">
                <a16:creationId xmlns:a16="http://schemas.microsoft.com/office/drawing/2014/main" id="{223CF1D0-1F71-EDE8-48C9-3FF05D2A1D37}"/>
              </a:ext>
            </a:extLst>
          </p:cNvPr>
          <p:cNvSpPr>
            <a:spLocks noGrp="1"/>
          </p:cNvSpPr>
          <p:nvPr>
            <p:ph type="body" sz="quarter" idx="10"/>
          </p:nvPr>
        </p:nvSpPr>
        <p:spPr>
          <a:xfrm>
            <a:off x="468313" y="1419225"/>
            <a:ext cx="3959671" cy="3168650"/>
          </a:xfrm>
        </p:spPr>
        <p:txBody>
          <a:bodyPr/>
          <a:lstStyle/>
          <a:p>
            <a:r>
              <a:rPr lang="en-US" sz="1000" dirty="0" err="1"/>
              <a:t>Efter</a:t>
            </a:r>
            <a:r>
              <a:rPr lang="en-US" sz="1000" dirty="0"/>
              <a:t> </a:t>
            </a:r>
            <a:r>
              <a:rPr lang="en-US" sz="1000" dirty="0" err="1"/>
              <a:t>godkendelse</a:t>
            </a:r>
            <a:r>
              <a:rPr lang="en-US" sz="1000" dirty="0"/>
              <a:t> </a:t>
            </a:r>
            <a:r>
              <a:rPr lang="en-US" sz="1000" dirty="0" err="1"/>
              <a:t>af</a:t>
            </a:r>
            <a:r>
              <a:rPr lang="en-US" sz="1000" dirty="0"/>
              <a:t> </a:t>
            </a:r>
            <a:r>
              <a:rPr lang="en-US" sz="1000" dirty="0" err="1"/>
              <a:t>både</a:t>
            </a:r>
            <a:r>
              <a:rPr lang="en-US" sz="1000" dirty="0"/>
              <a:t> </a:t>
            </a:r>
            <a:r>
              <a:rPr lang="en-US" sz="1000" dirty="0" err="1"/>
              <a:t>afsender</a:t>
            </a:r>
            <a:r>
              <a:rPr lang="en-US" sz="1000" dirty="0"/>
              <a:t>- </a:t>
            </a:r>
            <a:r>
              <a:rPr lang="en-US" sz="1000" dirty="0" err="1"/>
              <a:t>og</a:t>
            </a:r>
            <a:r>
              <a:rPr lang="en-US" sz="1000" dirty="0"/>
              <a:t> </a:t>
            </a:r>
            <a:r>
              <a:rPr lang="en-US" sz="1000" dirty="0" err="1"/>
              <a:t>modtagersystemets</a:t>
            </a:r>
            <a:r>
              <a:rPr lang="en-US" sz="1000" dirty="0"/>
              <a:t> </a:t>
            </a:r>
            <a:r>
              <a:rPr lang="en-US" sz="1000" dirty="0" err="1"/>
              <a:t>serviceaftaler</a:t>
            </a:r>
            <a:r>
              <a:rPr lang="en-US" dirty="0"/>
              <a:t> </a:t>
            </a:r>
            <a:r>
              <a:rPr lang="en-US" dirty="0" err="1"/>
              <a:t>skal</a:t>
            </a:r>
            <a:r>
              <a:rPr lang="en-US" dirty="0"/>
              <a:t> </a:t>
            </a:r>
            <a:r>
              <a:rPr lang="en-US" dirty="0" err="1"/>
              <a:t>myndigheden</a:t>
            </a:r>
            <a:r>
              <a:rPr lang="en-US" sz="1000" dirty="0"/>
              <a:t> </a:t>
            </a:r>
            <a:r>
              <a:rPr lang="en-US" sz="1000" dirty="0" err="1"/>
              <a:t>i</a:t>
            </a:r>
            <a:r>
              <a:rPr lang="en-US" sz="1000" dirty="0"/>
              <a:t> </a:t>
            </a:r>
            <a:r>
              <a:rPr lang="en-US" sz="1000" dirty="0" err="1"/>
              <a:t>Ruteadministration</a:t>
            </a:r>
            <a:r>
              <a:rPr lang="en-US" sz="1000" dirty="0"/>
              <a:t> </a:t>
            </a:r>
            <a:r>
              <a:rPr lang="en-US" sz="1000" dirty="0" err="1"/>
              <a:t>aktivere</a:t>
            </a:r>
            <a:r>
              <a:rPr lang="en-US" sz="1000" dirty="0"/>
              <a:t> den </a:t>
            </a:r>
            <a:r>
              <a:rPr lang="en-US" sz="1000" dirty="0" err="1"/>
              <a:t>rute</a:t>
            </a:r>
            <a:r>
              <a:rPr lang="en-US" sz="1000" dirty="0"/>
              <a:t>, der er </a:t>
            </a:r>
            <a:r>
              <a:rPr lang="en-US" sz="1000" dirty="0" err="1"/>
              <a:t>oprettet</a:t>
            </a:r>
            <a:r>
              <a:rPr lang="en-US" sz="1000" dirty="0"/>
              <a:t> </a:t>
            </a:r>
            <a:r>
              <a:rPr lang="en-US" sz="1000" dirty="0" err="1"/>
              <a:t>automatisk</a:t>
            </a:r>
            <a:r>
              <a:rPr lang="en-US" sz="1000" dirty="0"/>
              <a:t> </a:t>
            </a:r>
            <a:r>
              <a:rPr lang="en-US" sz="1000" dirty="0" err="1"/>
              <a:t>som</a:t>
            </a:r>
            <a:r>
              <a:rPr lang="en-US" sz="1000" dirty="0"/>
              <a:t> </a:t>
            </a:r>
            <a:r>
              <a:rPr lang="en-US" sz="1000" dirty="0" err="1"/>
              <a:t>sideeffekt</a:t>
            </a:r>
            <a:r>
              <a:rPr lang="en-US" sz="1000" dirty="0"/>
              <a:t> </a:t>
            </a:r>
            <a:r>
              <a:rPr lang="en-US" sz="1000" dirty="0" err="1"/>
              <a:t>af</a:t>
            </a:r>
            <a:r>
              <a:rPr lang="en-US" sz="1000" dirty="0"/>
              <a:t> godkendelserne</a:t>
            </a:r>
            <a:r>
              <a:rPr lang="en-US" sz="1000" baseline="30000" dirty="0"/>
              <a:t>1</a:t>
            </a:r>
            <a:r>
              <a:rPr lang="en-US" sz="1000" dirty="0"/>
              <a:t>.</a:t>
            </a:r>
          </a:p>
          <a:p>
            <a:r>
              <a:rPr lang="en-US" sz="1000" dirty="0" err="1"/>
              <a:t>Aktiveringen</a:t>
            </a:r>
            <a:r>
              <a:rPr lang="en-US" sz="1000" dirty="0"/>
              <a:t> </a:t>
            </a:r>
            <a:r>
              <a:rPr lang="en-US" sz="1000" dirty="0" err="1"/>
              <a:t>foretages</a:t>
            </a:r>
            <a:r>
              <a:rPr lang="en-US" sz="1000" dirty="0"/>
              <a:t> </a:t>
            </a:r>
            <a:r>
              <a:rPr lang="en-US" sz="1000" dirty="0" err="1"/>
              <a:t>af</a:t>
            </a:r>
            <a:r>
              <a:rPr lang="en-US" sz="1000" dirty="0"/>
              <a:t> </a:t>
            </a:r>
            <a:r>
              <a:rPr lang="en-US" sz="1000" dirty="0" err="1"/>
              <a:t>myndighedens</a:t>
            </a:r>
            <a:r>
              <a:rPr lang="en-US" sz="1000" dirty="0"/>
              <a:t> “Rute Administrator” (</a:t>
            </a:r>
            <a:r>
              <a:rPr lang="en-US" sz="1000" dirty="0" err="1"/>
              <a:t>rolle</a:t>
            </a:r>
            <a:r>
              <a:rPr lang="en-US" sz="1000" dirty="0"/>
              <a:t> </a:t>
            </a:r>
            <a:r>
              <a:rPr lang="en-US" sz="1000" dirty="0" err="1"/>
              <a:t>i</a:t>
            </a:r>
            <a:r>
              <a:rPr lang="en-US" sz="1000" dirty="0"/>
              <a:t> </a:t>
            </a:r>
            <a:r>
              <a:rPr lang="en-US" sz="1000" dirty="0" err="1"/>
              <a:t>NemLog</a:t>
            </a:r>
            <a:r>
              <a:rPr lang="en-US" sz="1000" dirty="0"/>
              <a:t>-in)</a:t>
            </a:r>
            <a:r>
              <a:rPr lang="en-US" dirty="0"/>
              <a:t>.</a:t>
            </a:r>
          </a:p>
          <a:p>
            <a:endParaRPr lang="en-US" dirty="0"/>
          </a:p>
          <a:p>
            <a:endParaRPr lang="en-US" dirty="0"/>
          </a:p>
          <a:p>
            <a:endParaRPr lang="en-US" dirty="0"/>
          </a:p>
          <a:p>
            <a:endParaRPr lang="en-US" dirty="0"/>
          </a:p>
          <a:p>
            <a:endParaRPr lang="en-US" dirty="0"/>
          </a:p>
          <a:p>
            <a:endParaRPr lang="en-US" dirty="0"/>
          </a:p>
          <a:p>
            <a:r>
              <a:rPr lang="en-US" baseline="30000" dirty="0"/>
              <a:t>1</a:t>
            </a:r>
            <a:r>
              <a:rPr lang="en-US" dirty="0"/>
              <a:t> I </a:t>
            </a:r>
            <a:r>
              <a:rPr lang="en-US" dirty="0" err="1"/>
              <a:t>visse</a:t>
            </a:r>
            <a:r>
              <a:rPr lang="en-US" dirty="0"/>
              <a:t> </a:t>
            </a:r>
            <a:r>
              <a:rPr lang="en-US" dirty="0" err="1"/>
              <a:t>tilfælde</a:t>
            </a:r>
            <a:r>
              <a:rPr lang="en-US" dirty="0"/>
              <a:t> </a:t>
            </a:r>
            <a:r>
              <a:rPr lang="en-US" dirty="0" err="1"/>
              <a:t>sker</a:t>
            </a:r>
            <a:r>
              <a:rPr lang="en-US" dirty="0"/>
              <a:t> </a:t>
            </a:r>
            <a:r>
              <a:rPr lang="en-US" dirty="0" err="1"/>
              <a:t>rute-aktiveringen</a:t>
            </a:r>
            <a:r>
              <a:rPr lang="en-US" dirty="0"/>
              <a:t> </a:t>
            </a:r>
            <a:r>
              <a:rPr lang="en-US" dirty="0" err="1"/>
              <a:t>automatisk</a:t>
            </a:r>
            <a:r>
              <a:rPr lang="en-US" dirty="0"/>
              <a:t> – se </a:t>
            </a:r>
            <a:r>
              <a:rPr lang="en-US" dirty="0" err="1"/>
              <a:t>evt</a:t>
            </a:r>
            <a:r>
              <a:rPr lang="en-US" dirty="0"/>
              <a:t>. FAQ-</a:t>
            </a:r>
            <a:r>
              <a:rPr lang="en-US" dirty="0" err="1"/>
              <a:t>sektionen</a:t>
            </a:r>
            <a:r>
              <a:rPr lang="en-US" dirty="0"/>
              <a:t>.</a:t>
            </a:r>
          </a:p>
        </p:txBody>
      </p:sp>
      <p:sp>
        <p:nvSpPr>
          <p:cNvPr id="8" name="Pladsholder til tekst 7">
            <a:extLst>
              <a:ext uri="{FF2B5EF4-FFF2-40B4-BE49-F238E27FC236}">
                <a16:creationId xmlns:a16="http://schemas.microsoft.com/office/drawing/2014/main" id="{DFACE842-74EB-34E9-BB92-6669BB129C49}"/>
              </a:ext>
            </a:extLst>
          </p:cNvPr>
          <p:cNvSpPr>
            <a:spLocks noGrp="1"/>
          </p:cNvSpPr>
          <p:nvPr>
            <p:ph type="body" sz="quarter" idx="11"/>
          </p:nvPr>
        </p:nvSpPr>
        <p:spPr/>
        <p:txBody>
          <a:bodyPr/>
          <a:lstStyle/>
          <a:p>
            <a:r>
              <a:rPr lang="da-DK"/>
              <a:t>Myndighed</a:t>
            </a:r>
          </a:p>
        </p:txBody>
      </p:sp>
      <p:pic>
        <p:nvPicPr>
          <p:cNvPr id="5" name="Pladsholder til billede 4">
            <a:extLst>
              <a:ext uri="{FF2B5EF4-FFF2-40B4-BE49-F238E27FC236}">
                <a16:creationId xmlns:a16="http://schemas.microsoft.com/office/drawing/2014/main" id="{43D1A3B2-74C9-7FBE-BE96-56606D3EBABA}"/>
              </a:ext>
            </a:extLst>
          </p:cNvPr>
          <p:cNvPicPr>
            <a:picLocks noGrp="1" noChangeAspect="1"/>
          </p:cNvPicPr>
          <p:nvPr>
            <p:ph type="pic" sz="quarter" idx="12"/>
          </p:nvPr>
        </p:nvPicPr>
        <p:blipFill>
          <a:blip r:embed="rId2"/>
          <a:srcRect/>
          <a:stretch/>
        </p:blipFill>
        <p:spPr>
          <a:xfrm>
            <a:off x="4572000" y="-6350"/>
            <a:ext cx="4572000" cy="5143500"/>
          </a:xfrm>
        </p:spPr>
      </p:pic>
      <p:sp>
        <p:nvSpPr>
          <p:cNvPr id="3" name="Tekstfelt 2">
            <a:extLst>
              <a:ext uri="{FF2B5EF4-FFF2-40B4-BE49-F238E27FC236}">
                <a16:creationId xmlns:a16="http://schemas.microsoft.com/office/drawing/2014/main" id="{1EAE3A42-FB06-0DB4-E850-CD339A8DB1B0}"/>
              </a:ext>
            </a:extLst>
          </p:cNvPr>
          <p:cNvSpPr txBox="1"/>
          <p:nvPr/>
        </p:nvSpPr>
        <p:spPr>
          <a:xfrm>
            <a:off x="388486" y="4551316"/>
            <a:ext cx="3820658" cy="273957"/>
          </a:xfrm>
          <a:prstGeom prst="rect">
            <a:avLst/>
          </a:prstGeom>
          <a:noFill/>
          <a:ln>
            <a:noFill/>
          </a:ln>
        </p:spPr>
        <p:txBody>
          <a:bodyPr wrap="none" rtlCol="0">
            <a:noAutofit/>
          </a:bodyPr>
          <a:lstStyle/>
          <a:p>
            <a:r>
              <a:rPr kumimoji="0" lang="en-US" sz="1000" b="0" i="0" u="none" strike="noStrike" kern="0" cap="none" spc="0" normalizeH="0" baseline="0" noProof="0">
                <a:ln>
                  <a:noFill/>
                </a:ln>
                <a:solidFill>
                  <a:srgbClr val="111111"/>
                </a:solidFill>
                <a:effectLst/>
                <a:uLnTx/>
                <a:uFillTx/>
                <a:latin typeface="Neue Haas Grotesk Text Pro" panose="020B0504020202020204" pitchFamily="34" charset="77"/>
                <a:ea typeface="+mn-ea"/>
                <a:cs typeface="Arial"/>
              </a:rPr>
              <a:t>(Se “</a:t>
            </a:r>
            <a:r>
              <a:rPr kumimoji="0" lang="en-US" sz="1000" b="0" i="0" u="none" strike="noStrike" kern="0" cap="none" spc="0" normalizeH="0" baseline="0" noProof="0" err="1">
                <a:ln>
                  <a:noFill/>
                </a:ln>
                <a:solidFill>
                  <a:srgbClr val="111111"/>
                </a:solidFill>
                <a:effectLst/>
                <a:uLnTx/>
                <a:uFillTx/>
                <a:latin typeface="Neue Haas Grotesk Text Pro" panose="020B0504020202020204" pitchFamily="34" charset="77"/>
                <a:ea typeface="+mn-ea"/>
                <a:cs typeface="Arial"/>
              </a:rPr>
              <a:t>Appendiks</a:t>
            </a:r>
            <a:r>
              <a:rPr kumimoji="0" lang="en-US" sz="1000" b="0" i="0" u="none" strike="noStrike" kern="0" cap="none" spc="0" normalizeH="0" baseline="0" noProof="0">
                <a:ln>
                  <a:noFill/>
                </a:ln>
                <a:solidFill>
                  <a:srgbClr val="111111"/>
                </a:solidFill>
                <a:effectLst/>
                <a:uLnTx/>
                <a:uFillTx/>
                <a:latin typeface="Neue Haas Grotesk Text Pro" panose="020B0504020202020204" pitchFamily="34" charset="77"/>
                <a:ea typeface="+mn-ea"/>
                <a:cs typeface="Arial"/>
              </a:rPr>
              <a:t>” </a:t>
            </a:r>
            <a:r>
              <a:rPr kumimoji="0" lang="en-US" sz="1000" b="0" i="0" u="none" strike="noStrike" kern="0" cap="none" spc="0" normalizeH="0" baseline="0" noProof="0" err="1">
                <a:ln>
                  <a:noFill/>
                </a:ln>
                <a:solidFill>
                  <a:srgbClr val="111111"/>
                </a:solidFill>
                <a:effectLst/>
                <a:uLnTx/>
                <a:uFillTx/>
                <a:latin typeface="Neue Haas Grotesk Text Pro" panose="020B0504020202020204" pitchFamily="34" charset="77"/>
                <a:ea typeface="+mn-ea"/>
                <a:cs typeface="Arial"/>
              </a:rPr>
              <a:t>vedr</a:t>
            </a:r>
            <a:r>
              <a:rPr kumimoji="0" lang="en-US" sz="1000" b="0" i="0" u="none" strike="noStrike" kern="0" cap="none" spc="0" normalizeH="0" baseline="0" noProof="0">
                <a:ln>
                  <a:noFill/>
                </a:ln>
                <a:solidFill>
                  <a:srgbClr val="111111"/>
                </a:solidFill>
                <a:effectLst/>
                <a:uLnTx/>
                <a:uFillTx/>
                <a:latin typeface="Neue Haas Grotesk Text Pro" panose="020B0504020202020204" pitchFamily="34" charset="77"/>
                <a:ea typeface="+mn-ea"/>
                <a:cs typeface="Arial"/>
              </a:rPr>
              <a:t>. </a:t>
            </a:r>
            <a:r>
              <a:rPr kumimoji="0" lang="en-US" sz="1000" b="0" i="0" u="none" strike="noStrike" kern="0" cap="none" spc="0" normalizeH="0" baseline="0" noProof="0" err="1">
                <a:ln>
                  <a:noFill/>
                </a:ln>
                <a:solidFill>
                  <a:srgbClr val="111111"/>
                </a:solidFill>
                <a:effectLst/>
                <a:uLnTx/>
                <a:uFillTx/>
                <a:latin typeface="Neue Haas Grotesk Text Pro" panose="020B0504020202020204" pitchFamily="34" charset="77"/>
                <a:ea typeface="+mn-ea"/>
                <a:cs typeface="Arial"/>
              </a:rPr>
              <a:t>dokumentation</a:t>
            </a:r>
            <a:r>
              <a:rPr kumimoji="0" lang="en-US" sz="1000" b="0" i="0" u="none" strike="noStrike" kern="0" cap="none" spc="0" normalizeH="0" baseline="0" noProof="0">
                <a:ln>
                  <a:noFill/>
                </a:ln>
                <a:solidFill>
                  <a:srgbClr val="111111"/>
                </a:solidFill>
                <a:effectLst/>
                <a:uLnTx/>
                <a:uFillTx/>
                <a:latin typeface="Neue Haas Grotesk Text Pro" panose="020B0504020202020204" pitchFamily="34" charset="77"/>
                <a:ea typeface="+mn-ea"/>
                <a:cs typeface="Arial"/>
              </a:rPr>
              <a:t>, roller </a:t>
            </a:r>
            <a:r>
              <a:rPr kumimoji="0" lang="en-US" sz="1000" b="0" i="0" u="none" strike="noStrike" kern="0" cap="none" spc="0" normalizeH="0" baseline="0" noProof="0" err="1">
                <a:ln>
                  <a:noFill/>
                </a:ln>
                <a:solidFill>
                  <a:srgbClr val="111111"/>
                </a:solidFill>
                <a:effectLst/>
                <a:uLnTx/>
                <a:uFillTx/>
                <a:latin typeface="Neue Haas Grotesk Text Pro" panose="020B0504020202020204" pitchFamily="34" charset="77"/>
                <a:ea typeface="+mn-ea"/>
                <a:cs typeface="Arial"/>
              </a:rPr>
              <a:t>samt</a:t>
            </a:r>
            <a:r>
              <a:rPr kumimoji="0" lang="en-US" sz="1000" b="0" i="0" u="none" strike="noStrike" kern="0" cap="none" spc="0" normalizeH="0" baseline="0" noProof="0">
                <a:ln>
                  <a:noFill/>
                </a:ln>
                <a:solidFill>
                  <a:srgbClr val="111111"/>
                </a:solidFill>
                <a:effectLst/>
                <a:uLnTx/>
                <a:uFillTx/>
                <a:latin typeface="Neue Haas Grotesk Text Pro" panose="020B0504020202020204" pitchFamily="34" charset="77"/>
                <a:ea typeface="+mn-ea"/>
                <a:cs typeface="Arial"/>
              </a:rPr>
              <a:t> </a:t>
            </a:r>
            <a:r>
              <a:rPr kumimoji="0" lang="en-US" sz="1000" b="0" i="0" u="none" strike="noStrike" kern="0" cap="none" spc="0" normalizeH="0" baseline="0" noProof="0" err="1">
                <a:ln>
                  <a:noFill/>
                </a:ln>
                <a:solidFill>
                  <a:srgbClr val="111111"/>
                </a:solidFill>
                <a:effectLst/>
                <a:uLnTx/>
                <a:uFillTx/>
                <a:latin typeface="Neue Haas Grotesk Text Pro" panose="020B0504020202020204" pitchFamily="34" charset="77"/>
                <a:ea typeface="+mn-ea"/>
                <a:cs typeface="Arial"/>
              </a:rPr>
              <a:t>nyttige</a:t>
            </a:r>
            <a:r>
              <a:rPr kumimoji="0" lang="en-US" sz="1000" b="0" i="0" u="none" strike="noStrike" kern="0" cap="none" spc="0" normalizeH="0" baseline="0" noProof="0">
                <a:ln>
                  <a:noFill/>
                </a:ln>
                <a:solidFill>
                  <a:srgbClr val="111111"/>
                </a:solidFill>
                <a:effectLst/>
                <a:uLnTx/>
                <a:uFillTx/>
                <a:latin typeface="Neue Haas Grotesk Text Pro" panose="020B0504020202020204" pitchFamily="34" charset="77"/>
                <a:ea typeface="+mn-ea"/>
                <a:cs typeface="Arial"/>
              </a:rPr>
              <a:t> links)</a:t>
            </a:r>
            <a:endParaRPr lang="da-DK" sz="900" err="1">
              <a:latin typeface="Helvetica" pitchFamily="2" charset="0"/>
              <a:cs typeface="Arial"/>
            </a:endParaRPr>
          </a:p>
        </p:txBody>
      </p:sp>
    </p:spTree>
    <p:extLst>
      <p:ext uri="{BB962C8B-B14F-4D97-AF65-F5344CB8AC3E}">
        <p14:creationId xmlns:p14="http://schemas.microsoft.com/office/powerpoint/2010/main" val="299616204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lede 3">
            <a:extLst>
              <a:ext uri="{FF2B5EF4-FFF2-40B4-BE49-F238E27FC236}">
                <a16:creationId xmlns:a16="http://schemas.microsoft.com/office/drawing/2014/main" id="{4C35AECC-5C19-C824-986E-1B48D70F23AD}"/>
              </a:ext>
            </a:extLst>
          </p:cNvPr>
          <p:cNvPicPr>
            <a:picLocks noChangeAspect="1"/>
          </p:cNvPicPr>
          <p:nvPr/>
        </p:nvPicPr>
        <p:blipFill>
          <a:blip r:embed="rId2"/>
          <a:stretch>
            <a:fillRect/>
          </a:stretch>
        </p:blipFill>
        <p:spPr>
          <a:xfrm>
            <a:off x="891985" y="879611"/>
            <a:ext cx="7366379" cy="4254719"/>
          </a:xfrm>
          <a:prstGeom prst="rect">
            <a:avLst/>
          </a:prstGeom>
        </p:spPr>
      </p:pic>
      <p:pic>
        <p:nvPicPr>
          <p:cNvPr id="9" name="Billede 8">
            <a:extLst>
              <a:ext uri="{FF2B5EF4-FFF2-40B4-BE49-F238E27FC236}">
                <a16:creationId xmlns:a16="http://schemas.microsoft.com/office/drawing/2014/main" id="{A8CA7199-D8A7-0EA2-3952-062D58150813}"/>
              </a:ext>
            </a:extLst>
          </p:cNvPr>
          <p:cNvPicPr>
            <a:picLocks noChangeAspect="1"/>
          </p:cNvPicPr>
          <p:nvPr/>
        </p:nvPicPr>
        <p:blipFill>
          <a:blip r:embed="rId3"/>
          <a:stretch>
            <a:fillRect/>
          </a:stretch>
        </p:blipFill>
        <p:spPr>
          <a:xfrm>
            <a:off x="885636" y="879611"/>
            <a:ext cx="7372729" cy="4000706"/>
          </a:xfrm>
          <a:prstGeom prst="rect">
            <a:avLst/>
          </a:prstGeom>
        </p:spPr>
      </p:pic>
      <p:sp>
        <p:nvSpPr>
          <p:cNvPr id="6" name="Titel 5">
            <a:extLst>
              <a:ext uri="{FF2B5EF4-FFF2-40B4-BE49-F238E27FC236}">
                <a16:creationId xmlns:a16="http://schemas.microsoft.com/office/drawing/2014/main" id="{D77D8362-D7E1-A4D3-54CD-C2033F05B6CA}"/>
              </a:ext>
            </a:extLst>
          </p:cNvPr>
          <p:cNvSpPr>
            <a:spLocks noGrp="1"/>
          </p:cNvSpPr>
          <p:nvPr>
            <p:ph type="title"/>
          </p:nvPr>
        </p:nvSpPr>
        <p:spPr/>
        <p:txBody>
          <a:bodyPr/>
          <a:lstStyle/>
          <a:p>
            <a:r>
              <a:rPr lang="da-DK"/>
              <a:t>File-rute - Detaljer</a:t>
            </a:r>
          </a:p>
        </p:txBody>
      </p:sp>
      <p:sp>
        <p:nvSpPr>
          <p:cNvPr id="8" name="Pladsholder til tekst 7">
            <a:extLst>
              <a:ext uri="{FF2B5EF4-FFF2-40B4-BE49-F238E27FC236}">
                <a16:creationId xmlns:a16="http://schemas.microsoft.com/office/drawing/2014/main" id="{DFACE842-74EB-34E9-BB92-6669BB129C49}"/>
              </a:ext>
            </a:extLst>
          </p:cNvPr>
          <p:cNvSpPr>
            <a:spLocks noGrp="1"/>
          </p:cNvSpPr>
          <p:nvPr>
            <p:ph type="body" sz="quarter" idx="11"/>
          </p:nvPr>
        </p:nvSpPr>
        <p:spPr/>
        <p:txBody>
          <a:bodyPr/>
          <a:lstStyle/>
          <a:p>
            <a:r>
              <a:rPr lang="da-DK"/>
              <a:t>Myndighed</a:t>
            </a:r>
          </a:p>
        </p:txBody>
      </p:sp>
      <p:sp>
        <p:nvSpPr>
          <p:cNvPr id="2" name="Rektangel 1">
            <a:extLst>
              <a:ext uri="{FF2B5EF4-FFF2-40B4-BE49-F238E27FC236}">
                <a16:creationId xmlns:a16="http://schemas.microsoft.com/office/drawing/2014/main" id="{CE634490-28C0-6C71-E906-5C3BFF4B787F}"/>
              </a:ext>
            </a:extLst>
          </p:cNvPr>
          <p:cNvSpPr/>
          <p:nvPr/>
        </p:nvSpPr>
        <p:spPr>
          <a:xfrm>
            <a:off x="952316" y="1966146"/>
            <a:ext cx="986025" cy="253182"/>
          </a:xfrm>
          <a:prstGeom prst="rect">
            <a:avLst/>
          </a:prstGeom>
          <a:noFill/>
          <a:ln w="28575">
            <a:solidFill>
              <a:srgbClr val="FF0000"/>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a-DK" sz="1200" b="1" i="0" u="none" strike="noStrike" kern="1200" cap="none" spc="0" normalizeH="0" baseline="0" noProof="0">
              <a:ln>
                <a:noFill/>
              </a:ln>
              <a:solidFill>
                <a:srgbClr val="FFFFFF"/>
              </a:solidFill>
              <a:effectLst/>
              <a:uLnTx/>
              <a:uFillTx/>
              <a:latin typeface="Arial"/>
              <a:ea typeface="+mn-ea"/>
              <a:cs typeface="Arial"/>
            </a:endParaRPr>
          </a:p>
        </p:txBody>
      </p:sp>
      <p:sp>
        <p:nvSpPr>
          <p:cNvPr id="11" name="Rektangel 10">
            <a:extLst>
              <a:ext uri="{FF2B5EF4-FFF2-40B4-BE49-F238E27FC236}">
                <a16:creationId xmlns:a16="http://schemas.microsoft.com/office/drawing/2014/main" id="{9860CB28-1A02-CA7C-E46C-A524BDBBE33B}"/>
              </a:ext>
            </a:extLst>
          </p:cNvPr>
          <p:cNvSpPr/>
          <p:nvPr/>
        </p:nvSpPr>
        <p:spPr>
          <a:xfrm>
            <a:off x="2952566" y="1966146"/>
            <a:ext cx="986025" cy="253182"/>
          </a:xfrm>
          <a:prstGeom prst="rect">
            <a:avLst/>
          </a:prstGeom>
          <a:noFill/>
          <a:ln w="28575">
            <a:solidFill>
              <a:srgbClr val="FF0000"/>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a-DK" sz="1200" b="1" i="0" u="none" strike="noStrike" kern="1200" cap="none" spc="0" normalizeH="0" baseline="0" noProof="0">
              <a:ln>
                <a:noFill/>
              </a:ln>
              <a:solidFill>
                <a:srgbClr val="FFFFFF"/>
              </a:solidFill>
              <a:effectLst/>
              <a:uLnTx/>
              <a:uFillTx/>
              <a:latin typeface="Arial"/>
              <a:ea typeface="+mn-ea"/>
              <a:cs typeface="Arial"/>
            </a:endParaRPr>
          </a:p>
        </p:txBody>
      </p:sp>
      <p:sp>
        <p:nvSpPr>
          <p:cNvPr id="10" name="Rektangel 9">
            <a:extLst>
              <a:ext uri="{FF2B5EF4-FFF2-40B4-BE49-F238E27FC236}">
                <a16:creationId xmlns:a16="http://schemas.microsoft.com/office/drawing/2014/main" id="{0C61D524-86EE-B24B-E677-35BDA597C732}"/>
              </a:ext>
            </a:extLst>
          </p:cNvPr>
          <p:cNvSpPr/>
          <p:nvPr/>
        </p:nvSpPr>
        <p:spPr>
          <a:xfrm>
            <a:off x="4952816" y="1966146"/>
            <a:ext cx="986025" cy="253182"/>
          </a:xfrm>
          <a:prstGeom prst="rect">
            <a:avLst/>
          </a:prstGeom>
          <a:noFill/>
          <a:ln w="28575">
            <a:solidFill>
              <a:srgbClr val="FF0000"/>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a-DK" sz="1200" b="1" i="0" u="none" strike="noStrike" kern="1200" cap="none" spc="0" normalizeH="0" baseline="0" noProof="0">
              <a:ln>
                <a:noFill/>
              </a:ln>
              <a:solidFill>
                <a:srgbClr val="FFFFFF"/>
              </a:solidFill>
              <a:effectLst/>
              <a:uLnTx/>
              <a:uFillTx/>
              <a:latin typeface="Arial"/>
              <a:ea typeface="+mn-ea"/>
              <a:cs typeface="Arial"/>
            </a:endParaRPr>
          </a:p>
        </p:txBody>
      </p:sp>
      <p:sp>
        <p:nvSpPr>
          <p:cNvPr id="3" name="Rektangel 2">
            <a:extLst>
              <a:ext uri="{FF2B5EF4-FFF2-40B4-BE49-F238E27FC236}">
                <a16:creationId xmlns:a16="http://schemas.microsoft.com/office/drawing/2014/main" id="{FB425B23-C89B-F44C-B157-0416BE6FFD83}"/>
              </a:ext>
            </a:extLst>
          </p:cNvPr>
          <p:cNvSpPr/>
          <p:nvPr/>
        </p:nvSpPr>
        <p:spPr>
          <a:xfrm>
            <a:off x="6728460" y="1143000"/>
            <a:ext cx="2345689" cy="3444875"/>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lvl="0">
              <a:defRPr/>
            </a:pPr>
            <a:endParaRPr lang="da-DK" sz="900">
              <a:solidFill>
                <a:srgbClr val="111111"/>
              </a:solidFill>
              <a:latin typeface="Helvetica" pitchFamily="2" charset="0"/>
              <a:cs typeface="Arial"/>
            </a:endParaRPr>
          </a:p>
          <a:p>
            <a:pPr lvl="0">
              <a:defRPr/>
            </a:pPr>
            <a:endParaRPr lang="da-DK" sz="900">
              <a:solidFill>
                <a:srgbClr val="111111"/>
              </a:solidFill>
              <a:latin typeface="Helvetica" pitchFamily="2" charset="0"/>
              <a:cs typeface="Arial"/>
            </a:endParaRPr>
          </a:p>
          <a:p>
            <a:pPr lvl="0">
              <a:defRPr/>
            </a:pPr>
            <a:r>
              <a:rPr lang="da-DK" sz="900">
                <a:solidFill>
                  <a:srgbClr val="111111"/>
                </a:solidFill>
                <a:latin typeface="Helvetica" pitchFamily="2" charset="0"/>
                <a:cs typeface="Arial"/>
              </a:rPr>
              <a:t>Find den nyoprettede rute i Ruteoversigt – klik på den for at åbne rute-detaljer.</a:t>
            </a:r>
          </a:p>
          <a:p>
            <a:pPr lvl="0">
              <a:defRPr/>
            </a:pPr>
            <a:endParaRPr lang="da-DK" sz="900">
              <a:solidFill>
                <a:srgbClr val="111111"/>
              </a:solidFill>
              <a:latin typeface="Helvetica" pitchFamily="2" charset="0"/>
              <a:cs typeface="Arial"/>
            </a:endParaRPr>
          </a:p>
          <a:p>
            <a:pPr lvl="0">
              <a:defRPr/>
            </a:pPr>
            <a:r>
              <a:rPr lang="da-DK" sz="900">
                <a:solidFill>
                  <a:srgbClr val="111111"/>
                </a:solidFill>
                <a:latin typeface="Helvetica" pitchFamily="2" charset="0"/>
                <a:cs typeface="Arial"/>
              </a:rPr>
              <a:t>TIP: Filtrer på </a:t>
            </a:r>
            <a:r>
              <a:rPr lang="da-DK" sz="900" err="1">
                <a:solidFill>
                  <a:srgbClr val="111111"/>
                </a:solidFill>
                <a:latin typeface="Helvetica" pitchFamily="2" charset="0"/>
                <a:cs typeface="Arial"/>
              </a:rPr>
              <a:t>InfRef</a:t>
            </a:r>
            <a:r>
              <a:rPr lang="da-DK" sz="900">
                <a:solidFill>
                  <a:srgbClr val="111111"/>
                </a:solidFill>
                <a:latin typeface="Helvetica" pitchFamily="2" charset="0"/>
                <a:cs typeface="Arial"/>
              </a:rPr>
              <a:t> og It-System(fra) og/eller It-System(til).</a:t>
            </a:r>
          </a:p>
        </p:txBody>
      </p:sp>
    </p:spTree>
    <p:extLst>
      <p:ext uri="{BB962C8B-B14F-4D97-AF65-F5344CB8AC3E}">
        <p14:creationId xmlns:p14="http://schemas.microsoft.com/office/powerpoint/2010/main" val="40716877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1" grpId="0" animBg="1"/>
      <p:bldP spid="10" grpId="0" animBg="1"/>
      <p:bldP spid="3"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Billede 11">
            <a:extLst>
              <a:ext uri="{FF2B5EF4-FFF2-40B4-BE49-F238E27FC236}">
                <a16:creationId xmlns:a16="http://schemas.microsoft.com/office/drawing/2014/main" id="{4BFC4136-F181-2947-F366-328AA4028CB0}"/>
              </a:ext>
            </a:extLst>
          </p:cNvPr>
          <p:cNvPicPr>
            <a:picLocks noChangeAspect="1"/>
          </p:cNvPicPr>
          <p:nvPr/>
        </p:nvPicPr>
        <p:blipFill>
          <a:blip r:embed="rId2"/>
          <a:stretch>
            <a:fillRect/>
          </a:stretch>
        </p:blipFill>
        <p:spPr>
          <a:xfrm>
            <a:off x="885635" y="882431"/>
            <a:ext cx="7372729" cy="4254719"/>
          </a:xfrm>
          <a:prstGeom prst="rect">
            <a:avLst/>
          </a:prstGeom>
        </p:spPr>
      </p:pic>
      <p:sp>
        <p:nvSpPr>
          <p:cNvPr id="5" name="Rektangel 4">
            <a:extLst>
              <a:ext uri="{FF2B5EF4-FFF2-40B4-BE49-F238E27FC236}">
                <a16:creationId xmlns:a16="http://schemas.microsoft.com/office/drawing/2014/main" id="{AC94B4A3-431A-F5E4-4CBA-FC780E6D87C2}"/>
              </a:ext>
            </a:extLst>
          </p:cNvPr>
          <p:cNvSpPr/>
          <p:nvPr/>
        </p:nvSpPr>
        <p:spPr>
          <a:xfrm>
            <a:off x="6728460" y="1143000"/>
            <a:ext cx="2345689" cy="3444875"/>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lvl="0">
              <a:defRPr/>
            </a:pPr>
            <a:endParaRPr lang="da-DK" sz="900">
              <a:solidFill>
                <a:srgbClr val="111111"/>
              </a:solidFill>
              <a:latin typeface="Helvetica" pitchFamily="2" charset="0"/>
              <a:cs typeface="Arial"/>
            </a:endParaRPr>
          </a:p>
        </p:txBody>
      </p:sp>
      <p:sp>
        <p:nvSpPr>
          <p:cNvPr id="6" name="Titel 5">
            <a:extLst>
              <a:ext uri="{FF2B5EF4-FFF2-40B4-BE49-F238E27FC236}">
                <a16:creationId xmlns:a16="http://schemas.microsoft.com/office/drawing/2014/main" id="{D77D8362-D7E1-A4D3-54CD-C2033F05B6CA}"/>
              </a:ext>
            </a:extLst>
          </p:cNvPr>
          <p:cNvSpPr>
            <a:spLocks noGrp="1"/>
          </p:cNvSpPr>
          <p:nvPr>
            <p:ph type="title"/>
          </p:nvPr>
        </p:nvSpPr>
        <p:spPr/>
        <p:txBody>
          <a:bodyPr/>
          <a:lstStyle/>
          <a:p>
            <a:r>
              <a:rPr lang="da-DK"/>
              <a:t>File-rute - Detaljer</a:t>
            </a:r>
          </a:p>
        </p:txBody>
      </p:sp>
      <p:sp>
        <p:nvSpPr>
          <p:cNvPr id="8" name="Pladsholder til tekst 7">
            <a:extLst>
              <a:ext uri="{FF2B5EF4-FFF2-40B4-BE49-F238E27FC236}">
                <a16:creationId xmlns:a16="http://schemas.microsoft.com/office/drawing/2014/main" id="{DFACE842-74EB-34E9-BB92-6669BB129C49}"/>
              </a:ext>
            </a:extLst>
          </p:cNvPr>
          <p:cNvSpPr>
            <a:spLocks noGrp="1"/>
          </p:cNvSpPr>
          <p:nvPr>
            <p:ph type="body" sz="quarter" idx="11"/>
          </p:nvPr>
        </p:nvSpPr>
        <p:spPr/>
        <p:txBody>
          <a:bodyPr/>
          <a:lstStyle/>
          <a:p>
            <a:r>
              <a:rPr lang="da-DK"/>
              <a:t>Myndighed</a:t>
            </a:r>
          </a:p>
        </p:txBody>
      </p:sp>
      <p:sp>
        <p:nvSpPr>
          <p:cNvPr id="2" name="Rektangel 1">
            <a:extLst>
              <a:ext uri="{FF2B5EF4-FFF2-40B4-BE49-F238E27FC236}">
                <a16:creationId xmlns:a16="http://schemas.microsoft.com/office/drawing/2014/main" id="{CE634490-28C0-6C71-E906-5C3BFF4B787F}"/>
              </a:ext>
            </a:extLst>
          </p:cNvPr>
          <p:cNvSpPr/>
          <p:nvPr/>
        </p:nvSpPr>
        <p:spPr>
          <a:xfrm>
            <a:off x="928688" y="1514884"/>
            <a:ext cx="1763713" cy="190091"/>
          </a:xfrm>
          <a:prstGeom prst="rect">
            <a:avLst/>
          </a:prstGeom>
          <a:noFill/>
          <a:ln w="28575">
            <a:solidFill>
              <a:srgbClr val="FF0000"/>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a-DK" sz="1200" b="1" i="0" u="none" strike="noStrike" kern="1200" cap="none" spc="0" normalizeH="0" baseline="0" noProof="0">
              <a:ln>
                <a:noFill/>
              </a:ln>
              <a:solidFill>
                <a:srgbClr val="FFFFFF"/>
              </a:solidFill>
              <a:effectLst/>
              <a:uLnTx/>
              <a:uFillTx/>
              <a:latin typeface="Arial"/>
              <a:ea typeface="+mn-ea"/>
              <a:cs typeface="Arial"/>
            </a:endParaRPr>
          </a:p>
        </p:txBody>
      </p:sp>
      <p:sp>
        <p:nvSpPr>
          <p:cNvPr id="10" name="Rektangel 9">
            <a:extLst>
              <a:ext uri="{FF2B5EF4-FFF2-40B4-BE49-F238E27FC236}">
                <a16:creationId xmlns:a16="http://schemas.microsoft.com/office/drawing/2014/main" id="{0C61D524-86EE-B24B-E677-35BDA597C732}"/>
              </a:ext>
            </a:extLst>
          </p:cNvPr>
          <p:cNvSpPr/>
          <p:nvPr/>
        </p:nvSpPr>
        <p:spPr>
          <a:xfrm>
            <a:off x="928689" y="4233098"/>
            <a:ext cx="5272086" cy="253182"/>
          </a:xfrm>
          <a:prstGeom prst="rect">
            <a:avLst/>
          </a:prstGeom>
          <a:noFill/>
          <a:ln w="28575">
            <a:solidFill>
              <a:srgbClr val="FF0000"/>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a-DK" sz="1200" b="1" i="0" u="none" strike="noStrike" kern="1200" cap="none" spc="0" normalizeH="0" baseline="0" noProof="0">
              <a:ln>
                <a:noFill/>
              </a:ln>
              <a:solidFill>
                <a:srgbClr val="FFFFFF"/>
              </a:solidFill>
              <a:effectLst/>
              <a:uLnTx/>
              <a:uFillTx/>
              <a:latin typeface="Arial"/>
              <a:ea typeface="+mn-ea"/>
              <a:cs typeface="Arial"/>
            </a:endParaRPr>
          </a:p>
        </p:txBody>
      </p:sp>
      <p:sp>
        <p:nvSpPr>
          <p:cNvPr id="13" name="Tekstfelt 12">
            <a:extLst>
              <a:ext uri="{FF2B5EF4-FFF2-40B4-BE49-F238E27FC236}">
                <a16:creationId xmlns:a16="http://schemas.microsoft.com/office/drawing/2014/main" id="{F20B2CFE-7B94-2529-B025-9CB88BEB6566}"/>
              </a:ext>
            </a:extLst>
          </p:cNvPr>
          <p:cNvSpPr txBox="1"/>
          <p:nvPr/>
        </p:nvSpPr>
        <p:spPr>
          <a:xfrm>
            <a:off x="6733222" y="1514884"/>
            <a:ext cx="2340927" cy="352742"/>
          </a:xfrm>
          <a:prstGeom prst="rect">
            <a:avLst/>
          </a:prstGeom>
          <a:noFill/>
          <a:ln>
            <a:noFill/>
          </a:ln>
        </p:spPr>
        <p:txBody>
          <a:bodyPr wrap="none" rtlCol="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a-DK" sz="900" b="0" i="0" u="none" strike="noStrike" kern="1200" cap="none" spc="0" normalizeH="0" baseline="0" noProof="0">
                <a:ln>
                  <a:noFill/>
                </a:ln>
                <a:solidFill>
                  <a:srgbClr val="111111"/>
                </a:solidFill>
                <a:effectLst/>
                <a:uLnTx/>
                <a:uFillTx/>
                <a:latin typeface="Helvetica" pitchFamily="2" charset="0"/>
                <a:ea typeface="+mn-ea"/>
                <a:cs typeface="Arial"/>
              </a:rPr>
              <a:t>Status: Sørg for at ruten er aktiv.</a:t>
            </a:r>
          </a:p>
        </p:txBody>
      </p:sp>
      <p:sp>
        <p:nvSpPr>
          <p:cNvPr id="14" name="Tekstfelt 13">
            <a:extLst>
              <a:ext uri="{FF2B5EF4-FFF2-40B4-BE49-F238E27FC236}">
                <a16:creationId xmlns:a16="http://schemas.microsoft.com/office/drawing/2014/main" id="{025B06EF-C120-5C54-17F3-8A0FFC0A7F79}"/>
              </a:ext>
            </a:extLst>
          </p:cNvPr>
          <p:cNvSpPr txBox="1"/>
          <p:nvPr/>
        </p:nvSpPr>
        <p:spPr>
          <a:xfrm>
            <a:off x="6733222" y="3820455"/>
            <a:ext cx="2340927" cy="776441"/>
          </a:xfrm>
          <a:prstGeom prst="rect">
            <a:avLst/>
          </a:prstGeom>
          <a:noFill/>
          <a:ln>
            <a:noFill/>
          </a:ln>
        </p:spPr>
        <p:txBody>
          <a:bodyPr wrap="square" rtlCol="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a-DK" sz="900" b="0" i="0" u="none" strike="noStrike" kern="1200" cap="none" spc="0" normalizeH="0" baseline="0" noProof="0">
                <a:ln>
                  <a:noFill/>
                </a:ln>
                <a:solidFill>
                  <a:srgbClr val="111111"/>
                </a:solidFill>
                <a:effectLst/>
                <a:uLnTx/>
                <a:uFillTx/>
                <a:latin typeface="Helvetica" pitchFamily="2" charset="0"/>
                <a:ea typeface="+mn-ea"/>
                <a:cs typeface="Arial"/>
              </a:rPr>
              <a:t>Ruteperioder: Ruter oprettes som standard med en</a:t>
            </a:r>
            <a:r>
              <a:rPr kumimoji="0" lang="da-DK" sz="900" b="0" i="0" u="none" strike="noStrike" kern="1200" cap="none" spc="0" normalizeH="0" noProof="0">
                <a:ln>
                  <a:noFill/>
                </a:ln>
                <a:solidFill>
                  <a:srgbClr val="111111"/>
                </a:solidFill>
                <a:effectLst/>
                <a:uLnTx/>
                <a:uFillTx/>
                <a:latin typeface="Helvetica" pitchFamily="2" charset="0"/>
                <a:ea typeface="+mn-ea"/>
                <a:cs typeface="Arial"/>
              </a:rPr>
              <a:t> enkelt ruteperiode, der er ubegrænset ”bagud” og ”fremad” i tid (datofelter er tomme). Tilpas periode hvis nødvendigt.</a:t>
            </a:r>
            <a:endParaRPr kumimoji="0" lang="da-DK" sz="900" b="0" i="0" u="none" strike="noStrike" kern="1200" cap="none" spc="0" normalizeH="0" baseline="0" noProof="0">
              <a:ln>
                <a:noFill/>
              </a:ln>
              <a:solidFill>
                <a:srgbClr val="111111"/>
              </a:solidFill>
              <a:effectLst/>
              <a:uLnTx/>
              <a:uFillTx/>
              <a:latin typeface="Helvetica" pitchFamily="2" charset="0"/>
              <a:ea typeface="+mn-ea"/>
              <a:cs typeface="Arial"/>
            </a:endParaRPr>
          </a:p>
        </p:txBody>
      </p:sp>
      <p:sp>
        <p:nvSpPr>
          <p:cNvPr id="15" name="Rektangel 14">
            <a:extLst>
              <a:ext uri="{FF2B5EF4-FFF2-40B4-BE49-F238E27FC236}">
                <a16:creationId xmlns:a16="http://schemas.microsoft.com/office/drawing/2014/main" id="{743097B2-DBC8-2667-2E38-652CB08C7472}"/>
              </a:ext>
            </a:extLst>
          </p:cNvPr>
          <p:cNvSpPr/>
          <p:nvPr/>
        </p:nvSpPr>
        <p:spPr>
          <a:xfrm>
            <a:off x="925512" y="4905376"/>
            <a:ext cx="608013" cy="222036"/>
          </a:xfrm>
          <a:prstGeom prst="rect">
            <a:avLst/>
          </a:prstGeom>
          <a:noFill/>
          <a:ln w="28575">
            <a:solidFill>
              <a:srgbClr val="FF0000"/>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a-DK" sz="1200" b="1" i="0" u="none" strike="noStrike" kern="1200" cap="none" spc="0" normalizeH="0" baseline="0" noProof="0">
              <a:ln>
                <a:noFill/>
              </a:ln>
              <a:solidFill>
                <a:srgbClr val="FFFFFF"/>
              </a:solidFill>
              <a:effectLst/>
              <a:uLnTx/>
              <a:uFillTx/>
              <a:latin typeface="Arial"/>
              <a:ea typeface="+mn-ea"/>
              <a:cs typeface="Arial"/>
            </a:endParaRPr>
          </a:p>
        </p:txBody>
      </p:sp>
      <p:sp>
        <p:nvSpPr>
          <p:cNvPr id="16" name="Tekstfelt 15">
            <a:extLst>
              <a:ext uri="{FF2B5EF4-FFF2-40B4-BE49-F238E27FC236}">
                <a16:creationId xmlns:a16="http://schemas.microsoft.com/office/drawing/2014/main" id="{D8E71258-FB1A-6CE0-AA2B-A63A151A3C3D}"/>
              </a:ext>
            </a:extLst>
          </p:cNvPr>
          <p:cNvSpPr txBox="1"/>
          <p:nvPr/>
        </p:nvSpPr>
        <p:spPr>
          <a:xfrm>
            <a:off x="6728460" y="4738595"/>
            <a:ext cx="2340927" cy="555597"/>
          </a:xfrm>
          <a:prstGeom prst="rect">
            <a:avLst/>
          </a:prstGeom>
          <a:noFill/>
          <a:ln>
            <a:noFill/>
          </a:ln>
        </p:spPr>
        <p:txBody>
          <a:bodyPr wrap="square" rtlCol="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a-DK" sz="900" b="0" i="0" u="none" strike="noStrike" kern="1200" cap="none" spc="0" normalizeH="0" baseline="0" noProof="0">
                <a:ln>
                  <a:noFill/>
                </a:ln>
                <a:solidFill>
                  <a:srgbClr val="111111"/>
                </a:solidFill>
                <a:effectLst/>
                <a:uLnTx/>
                <a:uFillTx/>
                <a:latin typeface="Helvetica" pitchFamily="2" charset="0"/>
                <a:ea typeface="+mn-ea"/>
                <a:cs typeface="Arial"/>
              </a:rPr>
              <a:t>Gem eventuelle ændringer.</a:t>
            </a:r>
          </a:p>
        </p:txBody>
      </p:sp>
    </p:spTree>
    <p:extLst>
      <p:ext uri="{BB962C8B-B14F-4D97-AF65-F5344CB8AC3E}">
        <p14:creationId xmlns:p14="http://schemas.microsoft.com/office/powerpoint/2010/main" val="38999933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2" grpId="0" animBg="1"/>
      <p:bldP spid="10" grpId="0" animBg="1"/>
      <p:bldP spid="13" grpId="0"/>
      <p:bldP spid="14" grpId="0"/>
      <p:bldP spid="15" grpId="0" animBg="1"/>
      <p:bldP spid="16"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Billede 11">
            <a:extLst>
              <a:ext uri="{FF2B5EF4-FFF2-40B4-BE49-F238E27FC236}">
                <a16:creationId xmlns:a16="http://schemas.microsoft.com/office/drawing/2014/main" id="{4BFC4136-F181-2947-F366-328AA4028CB0}"/>
              </a:ext>
            </a:extLst>
          </p:cNvPr>
          <p:cNvPicPr>
            <a:picLocks noChangeAspect="1"/>
          </p:cNvPicPr>
          <p:nvPr/>
        </p:nvPicPr>
        <p:blipFill>
          <a:blip r:embed="rId2"/>
          <a:stretch>
            <a:fillRect/>
          </a:stretch>
        </p:blipFill>
        <p:spPr>
          <a:xfrm>
            <a:off x="885635" y="882431"/>
            <a:ext cx="7372729" cy="4254719"/>
          </a:xfrm>
          <a:prstGeom prst="rect">
            <a:avLst/>
          </a:prstGeom>
        </p:spPr>
      </p:pic>
      <p:sp>
        <p:nvSpPr>
          <p:cNvPr id="5" name="Rektangel 4">
            <a:extLst>
              <a:ext uri="{FF2B5EF4-FFF2-40B4-BE49-F238E27FC236}">
                <a16:creationId xmlns:a16="http://schemas.microsoft.com/office/drawing/2014/main" id="{AC94B4A3-431A-F5E4-4CBA-FC780E6D87C2}"/>
              </a:ext>
            </a:extLst>
          </p:cNvPr>
          <p:cNvSpPr/>
          <p:nvPr/>
        </p:nvSpPr>
        <p:spPr>
          <a:xfrm>
            <a:off x="6728460" y="1143000"/>
            <a:ext cx="2345689" cy="3444875"/>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lvl="0">
              <a:defRPr/>
            </a:pPr>
            <a:endParaRPr lang="da-DK" sz="900">
              <a:solidFill>
                <a:srgbClr val="111111"/>
              </a:solidFill>
              <a:latin typeface="Helvetica" pitchFamily="2" charset="0"/>
              <a:cs typeface="Arial"/>
            </a:endParaRPr>
          </a:p>
        </p:txBody>
      </p:sp>
      <p:sp>
        <p:nvSpPr>
          <p:cNvPr id="6" name="Titel 5">
            <a:extLst>
              <a:ext uri="{FF2B5EF4-FFF2-40B4-BE49-F238E27FC236}">
                <a16:creationId xmlns:a16="http://schemas.microsoft.com/office/drawing/2014/main" id="{D77D8362-D7E1-A4D3-54CD-C2033F05B6CA}"/>
              </a:ext>
            </a:extLst>
          </p:cNvPr>
          <p:cNvSpPr>
            <a:spLocks noGrp="1"/>
          </p:cNvSpPr>
          <p:nvPr>
            <p:ph type="title"/>
          </p:nvPr>
        </p:nvSpPr>
        <p:spPr/>
        <p:txBody>
          <a:bodyPr/>
          <a:lstStyle/>
          <a:p>
            <a:r>
              <a:rPr lang="da-DK"/>
              <a:t>File-rute - Detaljer</a:t>
            </a:r>
          </a:p>
        </p:txBody>
      </p:sp>
      <p:sp>
        <p:nvSpPr>
          <p:cNvPr id="8" name="Pladsholder til tekst 7">
            <a:extLst>
              <a:ext uri="{FF2B5EF4-FFF2-40B4-BE49-F238E27FC236}">
                <a16:creationId xmlns:a16="http://schemas.microsoft.com/office/drawing/2014/main" id="{DFACE842-74EB-34E9-BB92-6669BB129C49}"/>
              </a:ext>
            </a:extLst>
          </p:cNvPr>
          <p:cNvSpPr>
            <a:spLocks noGrp="1"/>
          </p:cNvSpPr>
          <p:nvPr>
            <p:ph type="body" sz="quarter" idx="11"/>
          </p:nvPr>
        </p:nvSpPr>
        <p:spPr/>
        <p:txBody>
          <a:bodyPr/>
          <a:lstStyle/>
          <a:p>
            <a:r>
              <a:rPr lang="da-DK"/>
              <a:t>Myndighed</a:t>
            </a:r>
          </a:p>
        </p:txBody>
      </p:sp>
      <p:sp>
        <p:nvSpPr>
          <p:cNvPr id="13" name="Tekstfelt 12">
            <a:extLst>
              <a:ext uri="{FF2B5EF4-FFF2-40B4-BE49-F238E27FC236}">
                <a16:creationId xmlns:a16="http://schemas.microsoft.com/office/drawing/2014/main" id="{F20B2CFE-7B94-2529-B025-9CB88BEB6566}"/>
              </a:ext>
            </a:extLst>
          </p:cNvPr>
          <p:cNvSpPr txBox="1"/>
          <p:nvPr/>
        </p:nvSpPr>
        <p:spPr>
          <a:xfrm>
            <a:off x="6733222" y="1514883"/>
            <a:ext cx="2340927" cy="778373"/>
          </a:xfrm>
          <a:prstGeom prst="rect">
            <a:avLst/>
          </a:prstGeom>
          <a:noFill/>
          <a:ln>
            <a:noFill/>
          </a:ln>
        </p:spPr>
        <p:txBody>
          <a:bodyPr wrap="none" rtlCol="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a-DK" sz="900" b="0" i="0" u="none" strike="noStrike" kern="1200" cap="none" spc="0" normalizeH="0" baseline="0" noProof="0">
                <a:ln>
                  <a:noFill/>
                </a:ln>
                <a:solidFill>
                  <a:srgbClr val="111111"/>
                </a:solidFill>
                <a:effectLst/>
                <a:uLnTx/>
                <a:uFillTx/>
                <a:latin typeface="Helvetica" pitchFamily="2" charset="0"/>
                <a:ea typeface="+mn-ea"/>
                <a:cs typeface="Arial"/>
              </a:rPr>
              <a:t>Ruten er klar til brug, når:</a:t>
            </a:r>
          </a:p>
          <a:p>
            <a:pPr marL="0" marR="0" lvl="0" indent="0" algn="l" defTabSz="457200" rtl="0" eaLnBrk="1" fontAlgn="auto" latinLnBrk="0" hangingPunct="1">
              <a:lnSpc>
                <a:spcPct val="100000"/>
              </a:lnSpc>
              <a:spcBef>
                <a:spcPts val="0"/>
              </a:spcBef>
              <a:spcAft>
                <a:spcPts val="0"/>
              </a:spcAft>
              <a:buClrTx/>
              <a:buSzTx/>
              <a:buFontTx/>
              <a:buNone/>
              <a:tabLst/>
              <a:defRPr/>
            </a:pPr>
            <a:endParaRPr lang="da-DK" sz="900">
              <a:solidFill>
                <a:srgbClr val="111111"/>
              </a:solidFill>
              <a:latin typeface="Helvetica" pitchFamily="2" charset="0"/>
              <a:cs typeface="Arial"/>
            </a:endParaRP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da-DK" sz="900" b="0" i="0" u="none" strike="noStrike" kern="1200" cap="none" spc="0" normalizeH="0" baseline="0" noProof="0">
                <a:ln>
                  <a:noFill/>
                </a:ln>
                <a:solidFill>
                  <a:srgbClr val="111111"/>
                </a:solidFill>
                <a:effectLst/>
                <a:uLnTx/>
                <a:uFillTx/>
                <a:latin typeface="Helvetica" pitchFamily="2" charset="0"/>
                <a:ea typeface="+mn-ea"/>
                <a:cs typeface="Arial"/>
              </a:rPr>
              <a:t>Den</a:t>
            </a:r>
            <a:r>
              <a:rPr kumimoji="0" lang="da-DK" sz="900" b="0" i="0" u="none" strike="noStrike" kern="1200" cap="none" spc="0" normalizeH="0" noProof="0">
                <a:ln>
                  <a:noFill/>
                </a:ln>
                <a:solidFill>
                  <a:srgbClr val="111111"/>
                </a:solidFill>
                <a:effectLst/>
                <a:uLnTx/>
                <a:uFillTx/>
                <a:latin typeface="Helvetica" pitchFamily="2" charset="0"/>
                <a:ea typeface="+mn-ea"/>
                <a:cs typeface="Arial"/>
              </a:rPr>
              <a:t> er aktiv, og</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a-DK" sz="900" baseline="0">
                <a:solidFill>
                  <a:srgbClr val="111111"/>
                </a:solidFill>
                <a:latin typeface="Helvetica" pitchFamily="2" charset="0"/>
                <a:cs typeface="Arial"/>
              </a:rPr>
              <a:t>Har</a:t>
            </a:r>
            <a:r>
              <a:rPr lang="da-DK" sz="900">
                <a:solidFill>
                  <a:srgbClr val="111111"/>
                </a:solidFill>
                <a:latin typeface="Helvetica" pitchFamily="2" charset="0"/>
                <a:cs typeface="Arial"/>
              </a:rPr>
              <a:t> minimum en ruteperiode</a:t>
            </a:r>
            <a:endParaRPr kumimoji="0" lang="da-DK" sz="900" b="0" i="0" u="none" strike="noStrike" kern="1200" cap="none" spc="0" normalizeH="0" baseline="0" noProof="0">
              <a:ln>
                <a:noFill/>
              </a:ln>
              <a:solidFill>
                <a:srgbClr val="111111"/>
              </a:solidFill>
              <a:effectLst/>
              <a:uLnTx/>
              <a:uFillTx/>
              <a:latin typeface="Helvetica" pitchFamily="2" charset="0"/>
              <a:ea typeface="+mn-ea"/>
              <a:cs typeface="Arial"/>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da-DK" sz="900">
              <a:solidFill>
                <a:srgbClr val="111111"/>
              </a:solidFill>
              <a:latin typeface="Helvetica" pitchFamily="2" charset="0"/>
              <a:cs typeface="Arial"/>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da-DK" sz="900" b="0" i="0" u="none" strike="noStrike" kern="1200" cap="none" spc="0" normalizeH="0" baseline="0" noProof="0">
              <a:ln>
                <a:noFill/>
              </a:ln>
              <a:solidFill>
                <a:srgbClr val="111111"/>
              </a:solidFill>
              <a:effectLst/>
              <a:uLnTx/>
              <a:uFillTx/>
              <a:latin typeface="Helvetica" pitchFamily="2" charset="0"/>
              <a:ea typeface="+mn-ea"/>
              <a:cs typeface="Arial"/>
            </a:endParaRPr>
          </a:p>
        </p:txBody>
      </p:sp>
    </p:spTree>
    <p:extLst>
      <p:ext uri="{BB962C8B-B14F-4D97-AF65-F5344CB8AC3E}">
        <p14:creationId xmlns:p14="http://schemas.microsoft.com/office/powerpoint/2010/main" val="34909357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3"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ladsholder til billede 4">
            <a:extLst>
              <a:ext uri="{FF2B5EF4-FFF2-40B4-BE49-F238E27FC236}">
                <a16:creationId xmlns:a16="http://schemas.microsoft.com/office/drawing/2014/main" id="{3BECEAB7-04A1-41B4-A8DB-7C8C81E1F270}"/>
              </a:ext>
            </a:extLst>
          </p:cNvPr>
          <p:cNvPicPr>
            <a:picLocks noGrp="1" noChangeAspect="1"/>
          </p:cNvPicPr>
          <p:nvPr>
            <p:ph type="pic" sz="quarter" idx="13"/>
          </p:nvPr>
        </p:nvPicPr>
        <p:blipFill>
          <a:blip r:embed="rId2"/>
          <a:srcRect/>
          <a:stretch>
            <a:fillRect/>
          </a:stretch>
        </p:blipFill>
        <p:spPr/>
      </p:pic>
      <p:sp>
        <p:nvSpPr>
          <p:cNvPr id="10" name="Rektangel 9">
            <a:extLst>
              <a:ext uri="{FF2B5EF4-FFF2-40B4-BE49-F238E27FC236}">
                <a16:creationId xmlns:a16="http://schemas.microsoft.com/office/drawing/2014/main" id="{9BA4DA0A-900A-4149-A0F2-F94091162A1C}"/>
              </a:ext>
            </a:extLst>
          </p:cNvPr>
          <p:cNvSpPr/>
          <p:nvPr/>
        </p:nvSpPr>
        <p:spPr>
          <a:xfrm>
            <a:off x="0" y="-2"/>
            <a:ext cx="9144000" cy="5143502"/>
          </a:xfrm>
          <a:prstGeom prst="rect">
            <a:avLst/>
          </a:prstGeom>
          <a:solidFill>
            <a:srgbClr val="002060">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da-DK" sz="1050" b="0" i="0" u="none" strike="noStrike" kern="1200" cap="none" spc="0" normalizeH="0" baseline="0" noProof="0">
              <a:ln>
                <a:noFill/>
              </a:ln>
              <a:solidFill>
                <a:prstClr val="white"/>
              </a:solidFill>
              <a:effectLst/>
              <a:uLnTx/>
              <a:uFillTx/>
              <a:latin typeface="Trebuchet MS" panose="020B0603020202020204" pitchFamily="34" charset="0"/>
              <a:ea typeface="+mn-ea"/>
              <a:cs typeface="+mn-cs"/>
            </a:endParaRPr>
          </a:p>
        </p:txBody>
      </p:sp>
      <p:sp>
        <p:nvSpPr>
          <p:cNvPr id="11" name="Rektangel 10">
            <a:extLst>
              <a:ext uri="{FF2B5EF4-FFF2-40B4-BE49-F238E27FC236}">
                <a16:creationId xmlns:a16="http://schemas.microsoft.com/office/drawing/2014/main" id="{156D44E0-CD01-41B3-809F-AB03CBB5AD0D}"/>
              </a:ext>
            </a:extLst>
          </p:cNvPr>
          <p:cNvSpPr/>
          <p:nvPr/>
        </p:nvSpPr>
        <p:spPr>
          <a:xfrm>
            <a:off x="259080" y="1939364"/>
            <a:ext cx="8618220" cy="1531381"/>
          </a:xfrm>
          <a:prstGeom prst="rect">
            <a:avLst/>
          </a:prstGeom>
        </p:spPr>
        <p:txBody>
          <a:bodyPr wrap="square">
            <a:spAutoFit/>
          </a:bodyPr>
          <a:lstStyle/>
          <a:p>
            <a:pPr marL="0" marR="0" lvl="0" indent="0" algn="ctr" defTabSz="342900" rtl="0" eaLnBrk="1" fontAlgn="auto" latinLnBrk="0" hangingPunct="1">
              <a:lnSpc>
                <a:spcPct val="150000"/>
              </a:lnSpc>
              <a:spcBef>
                <a:spcPts val="0"/>
              </a:spcBef>
              <a:spcAft>
                <a:spcPts val="0"/>
              </a:spcAft>
              <a:buClrTx/>
              <a:buSzTx/>
              <a:buFontTx/>
              <a:buNone/>
              <a:tabLst/>
              <a:defRPr/>
            </a:pPr>
            <a:r>
              <a:rPr kumimoji="0" lang="da-DK" sz="3300" b="1" i="0" u="none" strike="noStrike" kern="1200" cap="all" spc="0" normalizeH="0" baseline="0" noProof="0" dirty="0">
                <a:ln>
                  <a:noFill/>
                </a:ln>
                <a:solidFill>
                  <a:srgbClr val="FFFFFF"/>
                </a:solidFill>
                <a:effectLst/>
                <a:uLnTx/>
                <a:uFillTx/>
                <a:latin typeface="Neue Haas Grotesk Text Pro" panose="020B0504020202020204" pitchFamily="34" charset="0"/>
                <a:ea typeface="+mn-ea"/>
                <a:cs typeface="+mn-cs"/>
              </a:rPr>
              <a:t>Multiple roller </a:t>
            </a:r>
          </a:p>
          <a:p>
            <a:pPr marL="0" marR="0" lvl="0" indent="0" algn="ctr" defTabSz="342900" rtl="0" eaLnBrk="1" fontAlgn="auto" latinLnBrk="0" hangingPunct="1">
              <a:lnSpc>
                <a:spcPct val="150000"/>
              </a:lnSpc>
              <a:spcBef>
                <a:spcPts val="0"/>
              </a:spcBef>
              <a:spcAft>
                <a:spcPts val="0"/>
              </a:spcAft>
              <a:buClrTx/>
              <a:buSzTx/>
              <a:buFontTx/>
              <a:buNone/>
              <a:tabLst/>
              <a:defRPr/>
            </a:pPr>
            <a:r>
              <a:rPr lang="da-DK" sz="3300" b="1" cap="all" dirty="0">
                <a:solidFill>
                  <a:srgbClr val="FFFFFF"/>
                </a:solidFill>
                <a:latin typeface="Neue Haas Grotesk Text Pro" panose="020B0504020202020204" pitchFamily="34" charset="0"/>
              </a:rPr>
              <a:t>I serviceaftale</a:t>
            </a:r>
            <a:endParaRPr kumimoji="0" lang="da-DK" sz="3300" b="1" i="0" u="none" strike="noStrike" kern="1200" cap="all" spc="0" normalizeH="0" baseline="0" noProof="0" dirty="0">
              <a:ln>
                <a:noFill/>
              </a:ln>
              <a:solidFill>
                <a:srgbClr val="FFFFFF"/>
              </a:solidFill>
              <a:effectLst/>
              <a:uLnTx/>
              <a:uFillTx/>
              <a:latin typeface="Neue Haas Grotesk Text Pro" panose="020B0504020202020204" pitchFamily="34" charset="0"/>
              <a:ea typeface="+mn-ea"/>
              <a:cs typeface="+mn-cs"/>
            </a:endParaRPr>
          </a:p>
        </p:txBody>
      </p:sp>
      <p:pic>
        <p:nvPicPr>
          <p:cNvPr id="6" name="Billede 5">
            <a:extLst>
              <a:ext uri="{FF2B5EF4-FFF2-40B4-BE49-F238E27FC236}">
                <a16:creationId xmlns:a16="http://schemas.microsoft.com/office/drawing/2014/main" id="{ECA431EA-32F5-467B-5946-4929FA785116}"/>
              </a:ext>
            </a:extLst>
          </p:cNvPr>
          <p:cNvPicPr>
            <a:picLocks noChangeAspect="1"/>
          </p:cNvPicPr>
          <p:nvPr/>
        </p:nvPicPr>
        <p:blipFill>
          <a:blip r:embed="rId3"/>
          <a:stretch>
            <a:fillRect/>
          </a:stretch>
        </p:blipFill>
        <p:spPr>
          <a:xfrm>
            <a:off x="186235" y="4728763"/>
            <a:ext cx="219475" cy="219475"/>
          </a:xfrm>
          <a:prstGeom prst="rect">
            <a:avLst/>
          </a:prstGeom>
        </p:spPr>
      </p:pic>
    </p:spTree>
    <p:extLst>
      <p:ext uri="{BB962C8B-B14F-4D97-AF65-F5344CB8AC3E}">
        <p14:creationId xmlns:p14="http://schemas.microsoft.com/office/powerpoint/2010/main" val="361986094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EDEE4770-D260-9FA8-74A9-54887AE49914}"/>
              </a:ext>
            </a:extLst>
          </p:cNvPr>
          <p:cNvSpPr>
            <a:spLocks noGrp="1"/>
          </p:cNvSpPr>
          <p:nvPr>
            <p:ph type="title"/>
          </p:nvPr>
        </p:nvSpPr>
        <p:spPr/>
        <p:txBody>
          <a:bodyPr/>
          <a:lstStyle/>
          <a:p>
            <a:r>
              <a:rPr lang="da-DK" dirty="0"/>
              <a:t>Fil-serviceaftaler</a:t>
            </a:r>
          </a:p>
        </p:txBody>
      </p:sp>
      <p:sp>
        <p:nvSpPr>
          <p:cNvPr id="6" name="Pladsholder til tekst 5">
            <a:extLst>
              <a:ext uri="{FF2B5EF4-FFF2-40B4-BE49-F238E27FC236}">
                <a16:creationId xmlns:a16="http://schemas.microsoft.com/office/drawing/2014/main" id="{7279608F-0C48-6CDE-F94C-84E2F638A197}"/>
              </a:ext>
            </a:extLst>
          </p:cNvPr>
          <p:cNvSpPr>
            <a:spLocks noGrp="1"/>
          </p:cNvSpPr>
          <p:nvPr>
            <p:ph type="body" sz="quarter" idx="10"/>
          </p:nvPr>
        </p:nvSpPr>
        <p:spPr>
          <a:xfrm>
            <a:off x="468313" y="1419225"/>
            <a:ext cx="4103687" cy="3168650"/>
          </a:xfrm>
        </p:spPr>
        <p:txBody>
          <a:bodyPr/>
          <a:lstStyle/>
          <a:p>
            <a:r>
              <a:rPr lang="da-DK" dirty="0"/>
              <a:t>I integrationen SF1415 udveksler selvbetjeningsløsninger og KP en række bilagstyper via Filudveksling. </a:t>
            </a:r>
          </a:p>
          <a:p>
            <a:r>
              <a:rPr lang="da-DK" dirty="0"/>
              <a:t>Hver af disse bilagstyper er tildelt et unikt ID kaldet </a:t>
            </a:r>
            <a:r>
              <a:rPr lang="da-DK" dirty="0" err="1"/>
              <a:t>InfRef</a:t>
            </a:r>
            <a:r>
              <a:rPr lang="da-DK" dirty="0"/>
              <a:t>. For at blive i stand til at udveksle bilag via Filudveksling skal selvbetjeningsløsninger og KP derfor anmoder om serviceaftaler til hhv. at aflevere og hente hver af disse forskellige bilagstyper / </a:t>
            </a:r>
            <a:r>
              <a:rPr lang="da-DK" dirty="0" err="1"/>
              <a:t>InfRefs</a:t>
            </a:r>
            <a:r>
              <a:rPr lang="da-DK" dirty="0"/>
              <a:t> – i skrivende stund 5 forskellige </a:t>
            </a:r>
            <a:r>
              <a:rPr lang="da-DK" dirty="0" err="1"/>
              <a:t>InfRefs</a:t>
            </a:r>
            <a:r>
              <a:rPr lang="da-DK" dirty="0"/>
              <a:t>.</a:t>
            </a:r>
          </a:p>
          <a:p>
            <a:r>
              <a:rPr lang="da-DK" dirty="0"/>
              <a:t>Selvbetjeningsløsninger og KP kan hver vælge at:</a:t>
            </a:r>
          </a:p>
          <a:p>
            <a:pPr marL="228600" indent="-228600">
              <a:buFont typeface="+mj-lt"/>
              <a:buAutoNum type="arabicPeriod"/>
            </a:pPr>
            <a:r>
              <a:rPr lang="da-DK" dirty="0"/>
              <a:t>Oprette en serviceaftaler per </a:t>
            </a:r>
            <a:r>
              <a:rPr lang="da-DK" dirty="0" err="1"/>
              <a:t>InfRef</a:t>
            </a:r>
            <a:r>
              <a:rPr lang="da-DK" dirty="0"/>
              <a:t>, eller</a:t>
            </a:r>
          </a:p>
          <a:p>
            <a:pPr marL="228600" indent="-228600">
              <a:buFont typeface="+mj-lt"/>
              <a:buAutoNum type="arabicPeriod"/>
            </a:pPr>
            <a:r>
              <a:rPr lang="da-DK" dirty="0"/>
              <a:t>Oprette en serviceaftaler indeholdende flere/alle </a:t>
            </a:r>
            <a:r>
              <a:rPr lang="da-DK" dirty="0" err="1"/>
              <a:t>InfRef</a:t>
            </a:r>
            <a:r>
              <a:rPr lang="da-DK" dirty="0"/>
              <a:t> </a:t>
            </a:r>
          </a:p>
          <a:p>
            <a:r>
              <a:rPr lang="da-DK" dirty="0"/>
              <a:t>Det anbefales at benytte tilgang #2, idet denne kraftigt reducerer antallet af serviceaftale og derved minimerer det administrative arbejde hos både leverandør og myndighed.</a:t>
            </a:r>
          </a:p>
          <a:p>
            <a:r>
              <a:rPr lang="da-DK" dirty="0"/>
              <a:t>Eksempelvis vil tilgangen for SF1415 medføre blot 2 serviceaftaler per kommune for den fil-relaterede del af integrationen: Én aftale for selvbetjeningsløsningen og én aftale for KP. </a:t>
            </a:r>
          </a:p>
          <a:p>
            <a:endParaRPr lang="da-DK" dirty="0"/>
          </a:p>
        </p:txBody>
      </p:sp>
      <p:sp>
        <p:nvSpPr>
          <p:cNvPr id="7" name="Pladsholder til tekst 6">
            <a:extLst>
              <a:ext uri="{FF2B5EF4-FFF2-40B4-BE49-F238E27FC236}">
                <a16:creationId xmlns:a16="http://schemas.microsoft.com/office/drawing/2014/main" id="{E715E69D-2CE2-11D2-D8C3-361C30163FAC}"/>
              </a:ext>
            </a:extLst>
          </p:cNvPr>
          <p:cNvSpPr>
            <a:spLocks noGrp="1"/>
          </p:cNvSpPr>
          <p:nvPr>
            <p:ph type="body" sz="quarter" idx="11"/>
          </p:nvPr>
        </p:nvSpPr>
        <p:spPr/>
        <p:txBody>
          <a:bodyPr/>
          <a:lstStyle/>
          <a:p>
            <a:endParaRPr lang="da-DK" dirty="0"/>
          </a:p>
        </p:txBody>
      </p:sp>
      <p:pic>
        <p:nvPicPr>
          <p:cNvPr id="10" name="Pladsholder til billede 9">
            <a:extLst>
              <a:ext uri="{FF2B5EF4-FFF2-40B4-BE49-F238E27FC236}">
                <a16:creationId xmlns:a16="http://schemas.microsoft.com/office/drawing/2014/main" id="{F391BE73-C63B-5629-5384-F42832BF101A}"/>
              </a:ext>
            </a:extLst>
          </p:cNvPr>
          <p:cNvPicPr>
            <a:picLocks noGrp="1" noChangeAspect="1"/>
          </p:cNvPicPr>
          <p:nvPr>
            <p:ph type="pic" sz="quarter" idx="12"/>
          </p:nvPr>
        </p:nvPicPr>
        <p:blipFill>
          <a:blip r:embed="rId2"/>
          <a:srcRect t="5125" b="5125"/>
          <a:stretch/>
        </p:blipFill>
        <p:spPr/>
      </p:pic>
    </p:spTree>
    <p:extLst>
      <p:ext uri="{BB962C8B-B14F-4D97-AF65-F5344CB8AC3E}">
        <p14:creationId xmlns:p14="http://schemas.microsoft.com/office/powerpoint/2010/main" val="11942174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8EE365-7315-0123-99D6-8F380BA0B3CE}"/>
            </a:ext>
          </a:extLst>
        </p:cNvPr>
        <p:cNvGrpSpPr/>
        <p:nvPr/>
      </p:nvGrpSpPr>
      <p:grpSpPr>
        <a:xfrm>
          <a:off x="0" y="0"/>
          <a:ext cx="0" cy="0"/>
          <a:chOff x="0" y="0"/>
          <a:chExt cx="0" cy="0"/>
        </a:xfrm>
      </p:grpSpPr>
      <p:sp>
        <p:nvSpPr>
          <p:cNvPr id="6" name="Titel 5">
            <a:extLst>
              <a:ext uri="{FF2B5EF4-FFF2-40B4-BE49-F238E27FC236}">
                <a16:creationId xmlns:a16="http://schemas.microsoft.com/office/drawing/2014/main" id="{391430C0-4D4C-1961-2D5C-9681CF1EAD72}"/>
              </a:ext>
            </a:extLst>
          </p:cNvPr>
          <p:cNvSpPr>
            <a:spLocks noGrp="1"/>
          </p:cNvSpPr>
          <p:nvPr>
            <p:ph type="title"/>
          </p:nvPr>
        </p:nvSpPr>
        <p:spPr/>
        <p:txBody>
          <a:bodyPr/>
          <a:lstStyle/>
          <a:p>
            <a:r>
              <a:rPr lang="da-DK" dirty="0"/>
              <a:t>Fil-serviceaftaler</a:t>
            </a:r>
          </a:p>
        </p:txBody>
      </p:sp>
      <p:sp>
        <p:nvSpPr>
          <p:cNvPr id="2" name="Pladsholder til tekst 1">
            <a:extLst>
              <a:ext uri="{FF2B5EF4-FFF2-40B4-BE49-F238E27FC236}">
                <a16:creationId xmlns:a16="http://schemas.microsoft.com/office/drawing/2014/main" id="{D95B5C31-C578-34E6-588C-AB67BD1E4CD8}"/>
              </a:ext>
            </a:extLst>
          </p:cNvPr>
          <p:cNvSpPr>
            <a:spLocks noGrp="1"/>
          </p:cNvSpPr>
          <p:nvPr>
            <p:ph type="body" sz="quarter" idx="10"/>
          </p:nvPr>
        </p:nvSpPr>
        <p:spPr>
          <a:xfrm>
            <a:off x="468313" y="1419225"/>
            <a:ext cx="4103687" cy="3168650"/>
          </a:xfrm>
        </p:spPr>
        <p:txBody>
          <a:bodyPr/>
          <a:lstStyle/>
          <a:p>
            <a:r>
              <a:rPr lang="da-DK" dirty="0"/>
              <a:t>Det er muligt at samle flere </a:t>
            </a:r>
            <a:r>
              <a:rPr lang="da-DK" dirty="0" err="1"/>
              <a:t>InfRefs</a:t>
            </a:r>
            <a:r>
              <a:rPr lang="da-DK" dirty="0"/>
              <a:t> i en serviceaftale ved at benytte en ofte overset funktionalitet i Administrationsmodulet.</a:t>
            </a:r>
          </a:p>
          <a:p>
            <a:r>
              <a:rPr lang="da-DK" dirty="0"/>
              <a:t>Næste slide illustrerer, hvordan man benytter denne funktionalitet til at tilføje rollen </a:t>
            </a:r>
            <a:r>
              <a:rPr lang="da-DK" dirty="0" err="1"/>
              <a:t>AfleverFil</a:t>
            </a:r>
            <a:r>
              <a:rPr lang="da-DK" dirty="0"/>
              <a:t> flere gange i en serviceaftale (fremgangen er identisk for rollen </a:t>
            </a:r>
            <a:r>
              <a:rPr lang="da-DK" dirty="0" err="1"/>
              <a:t>HentFil</a:t>
            </a:r>
            <a:r>
              <a:rPr lang="da-DK" dirty="0"/>
              <a:t>). For hver instans kan forskellige værdier, herunder </a:t>
            </a:r>
            <a:r>
              <a:rPr lang="da-DK" dirty="0" err="1"/>
              <a:t>InfRefs</a:t>
            </a:r>
            <a:r>
              <a:rPr lang="da-DK" dirty="0"/>
              <a:t>, benyttes i dataafgrænsningsfelterne.</a:t>
            </a:r>
          </a:p>
          <a:p>
            <a:r>
              <a:rPr lang="da-DK" dirty="0"/>
              <a:t>Bemærk: Næste slide benytter animationer.</a:t>
            </a:r>
          </a:p>
        </p:txBody>
      </p:sp>
      <p:sp>
        <p:nvSpPr>
          <p:cNvPr id="8" name="Pladsholder til tekst 7">
            <a:extLst>
              <a:ext uri="{FF2B5EF4-FFF2-40B4-BE49-F238E27FC236}">
                <a16:creationId xmlns:a16="http://schemas.microsoft.com/office/drawing/2014/main" id="{5E9F959C-6653-0A82-C9B2-E922B827BEE7}"/>
              </a:ext>
            </a:extLst>
          </p:cNvPr>
          <p:cNvSpPr>
            <a:spLocks noGrp="1"/>
          </p:cNvSpPr>
          <p:nvPr>
            <p:ph type="body" sz="quarter" idx="11"/>
          </p:nvPr>
        </p:nvSpPr>
        <p:spPr/>
        <p:txBody>
          <a:bodyPr/>
          <a:lstStyle/>
          <a:p>
            <a:endParaRPr lang="da-DK" dirty="0"/>
          </a:p>
        </p:txBody>
      </p:sp>
      <p:pic>
        <p:nvPicPr>
          <p:cNvPr id="7" name="Pladsholder til billede 6">
            <a:extLst>
              <a:ext uri="{FF2B5EF4-FFF2-40B4-BE49-F238E27FC236}">
                <a16:creationId xmlns:a16="http://schemas.microsoft.com/office/drawing/2014/main" id="{7E57C683-52F9-A2BF-8ECF-DB760F2BA30C}"/>
              </a:ext>
            </a:extLst>
          </p:cNvPr>
          <p:cNvPicPr>
            <a:picLocks noGrp="1" noChangeAspect="1"/>
          </p:cNvPicPr>
          <p:nvPr>
            <p:ph type="pic" sz="quarter" idx="12"/>
          </p:nvPr>
        </p:nvPicPr>
        <p:blipFill>
          <a:blip r:embed="rId2"/>
          <a:srcRect t="5125" b="5125"/>
          <a:stretch/>
        </p:blipFill>
        <p:spPr/>
      </p:pic>
    </p:spTree>
    <p:extLst>
      <p:ext uri="{BB962C8B-B14F-4D97-AF65-F5344CB8AC3E}">
        <p14:creationId xmlns:p14="http://schemas.microsoft.com/office/powerpoint/2010/main" val="109644268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D032B7-2A27-0932-E473-F1E6CE55B626}"/>
            </a:ext>
          </a:extLst>
        </p:cNvPr>
        <p:cNvGrpSpPr/>
        <p:nvPr/>
      </p:nvGrpSpPr>
      <p:grpSpPr>
        <a:xfrm>
          <a:off x="0" y="0"/>
          <a:ext cx="0" cy="0"/>
          <a:chOff x="0" y="0"/>
          <a:chExt cx="0" cy="0"/>
        </a:xfrm>
      </p:grpSpPr>
      <p:sp>
        <p:nvSpPr>
          <p:cNvPr id="11" name="Rektangel 10">
            <a:extLst>
              <a:ext uri="{FF2B5EF4-FFF2-40B4-BE49-F238E27FC236}">
                <a16:creationId xmlns:a16="http://schemas.microsoft.com/office/drawing/2014/main" id="{01D7AA3D-89B3-ACFE-5E33-67C39F0AA111}"/>
              </a:ext>
            </a:extLst>
          </p:cNvPr>
          <p:cNvSpPr/>
          <p:nvPr/>
        </p:nvSpPr>
        <p:spPr>
          <a:xfrm>
            <a:off x="6224" y="4720889"/>
            <a:ext cx="970379" cy="29857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a-DK" sz="1200" b="1" i="0" u="none" strike="noStrike" kern="1200" cap="none" spc="0" normalizeH="0" baseline="0" noProof="0" dirty="0">
              <a:ln>
                <a:noFill/>
              </a:ln>
              <a:solidFill>
                <a:srgbClr val="FFFFFF"/>
              </a:solidFill>
              <a:effectLst/>
              <a:uLnTx/>
              <a:uFillTx/>
              <a:latin typeface="Arial"/>
              <a:ea typeface="+mn-ea"/>
              <a:cs typeface="Arial"/>
            </a:endParaRPr>
          </a:p>
        </p:txBody>
      </p:sp>
      <p:pic>
        <p:nvPicPr>
          <p:cNvPr id="3" name="Billede 2">
            <a:extLst>
              <a:ext uri="{FF2B5EF4-FFF2-40B4-BE49-F238E27FC236}">
                <a16:creationId xmlns:a16="http://schemas.microsoft.com/office/drawing/2014/main" id="{0DFC3744-FD5C-ACB4-1302-07997634062D}"/>
              </a:ext>
            </a:extLst>
          </p:cNvPr>
          <p:cNvPicPr>
            <a:picLocks noChangeAspect="1"/>
          </p:cNvPicPr>
          <p:nvPr/>
        </p:nvPicPr>
        <p:blipFill>
          <a:blip r:embed="rId2"/>
          <a:stretch>
            <a:fillRect/>
          </a:stretch>
        </p:blipFill>
        <p:spPr>
          <a:xfrm>
            <a:off x="197740" y="0"/>
            <a:ext cx="8748519" cy="5143500"/>
          </a:xfrm>
          <a:prstGeom prst="rect">
            <a:avLst/>
          </a:prstGeom>
        </p:spPr>
      </p:pic>
      <p:pic>
        <p:nvPicPr>
          <p:cNvPr id="9" name="Billede 8">
            <a:extLst>
              <a:ext uri="{FF2B5EF4-FFF2-40B4-BE49-F238E27FC236}">
                <a16:creationId xmlns:a16="http://schemas.microsoft.com/office/drawing/2014/main" id="{D2B60FA6-BAFE-EB75-D62D-A0D00E7CBFCE}"/>
              </a:ext>
            </a:extLst>
          </p:cNvPr>
          <p:cNvPicPr>
            <a:picLocks noChangeAspect="1"/>
          </p:cNvPicPr>
          <p:nvPr/>
        </p:nvPicPr>
        <p:blipFill>
          <a:blip r:embed="rId3"/>
          <a:srcRect/>
          <a:stretch/>
        </p:blipFill>
        <p:spPr>
          <a:xfrm>
            <a:off x="197740" y="0"/>
            <a:ext cx="8748518" cy="5143500"/>
          </a:xfrm>
          <a:prstGeom prst="rect">
            <a:avLst/>
          </a:prstGeom>
        </p:spPr>
      </p:pic>
      <p:pic>
        <p:nvPicPr>
          <p:cNvPr id="4" name="Billede 3">
            <a:extLst>
              <a:ext uri="{FF2B5EF4-FFF2-40B4-BE49-F238E27FC236}">
                <a16:creationId xmlns:a16="http://schemas.microsoft.com/office/drawing/2014/main" id="{3AD4D74F-D0F9-7966-A92B-9D95BD4E7EF2}"/>
              </a:ext>
            </a:extLst>
          </p:cNvPr>
          <p:cNvPicPr>
            <a:picLocks noChangeAspect="1"/>
          </p:cNvPicPr>
          <p:nvPr/>
        </p:nvPicPr>
        <p:blipFill>
          <a:blip r:embed="rId4"/>
          <a:stretch>
            <a:fillRect/>
          </a:stretch>
        </p:blipFill>
        <p:spPr>
          <a:xfrm>
            <a:off x="197740" y="0"/>
            <a:ext cx="8748519" cy="5143500"/>
          </a:xfrm>
          <a:prstGeom prst="rect">
            <a:avLst/>
          </a:prstGeom>
        </p:spPr>
      </p:pic>
      <p:sp>
        <p:nvSpPr>
          <p:cNvPr id="10" name="Rektangel 9">
            <a:extLst>
              <a:ext uri="{FF2B5EF4-FFF2-40B4-BE49-F238E27FC236}">
                <a16:creationId xmlns:a16="http://schemas.microsoft.com/office/drawing/2014/main" id="{1CB03BCB-7C18-77D1-FAC7-6C4F680D01E4}"/>
              </a:ext>
            </a:extLst>
          </p:cNvPr>
          <p:cNvSpPr/>
          <p:nvPr/>
        </p:nvSpPr>
        <p:spPr>
          <a:xfrm>
            <a:off x="5410042" y="806842"/>
            <a:ext cx="627888" cy="237744"/>
          </a:xfrm>
          <a:prstGeom prst="rect">
            <a:avLst/>
          </a:prstGeom>
          <a:noFill/>
          <a:ln w="28575">
            <a:solidFill>
              <a:srgbClr val="FF0000"/>
            </a:solidFill>
            <a:prstDash val="solid"/>
            <a:extLst>
              <a:ext uri="{C807C97D-BFC1-408E-A445-0C87EB9F89A2}">
                <ask:lineSketchStyleProps xmlns:ask="http://schemas.microsoft.com/office/drawing/2018/sketchyshapes">
                  <ask:type>
                    <ask:lineSketchNone/>
                  </ask:type>
                </ask:lineSketchStyleProps>
              </a:ext>
            </a:extLst>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a-DK" sz="1200" b="1" i="0" u="none" strike="noStrike" kern="1200" cap="none" spc="0" normalizeH="0" baseline="0" noProof="0" dirty="0">
              <a:ln>
                <a:noFill/>
              </a:ln>
              <a:solidFill>
                <a:srgbClr val="FFFFFF"/>
              </a:solidFill>
              <a:effectLst/>
              <a:uLnTx/>
              <a:uFillTx/>
              <a:latin typeface="Arial"/>
              <a:ea typeface="+mn-ea"/>
              <a:cs typeface="Arial"/>
            </a:endParaRPr>
          </a:p>
        </p:txBody>
      </p:sp>
      <p:sp>
        <p:nvSpPr>
          <p:cNvPr id="12" name="Rektangel 11">
            <a:extLst>
              <a:ext uri="{FF2B5EF4-FFF2-40B4-BE49-F238E27FC236}">
                <a16:creationId xmlns:a16="http://schemas.microsoft.com/office/drawing/2014/main" id="{9266E9E3-0ED8-203F-DD63-9A6AE8EBEABA}"/>
              </a:ext>
            </a:extLst>
          </p:cNvPr>
          <p:cNvSpPr/>
          <p:nvPr/>
        </p:nvSpPr>
        <p:spPr>
          <a:xfrm>
            <a:off x="976603" y="1044586"/>
            <a:ext cx="5000335" cy="2904496"/>
          </a:xfrm>
          <a:prstGeom prst="rect">
            <a:avLst/>
          </a:prstGeom>
          <a:noFill/>
          <a:ln w="28575">
            <a:solidFill>
              <a:schemeClr val="accent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a-DK" sz="1200" b="1" i="0" u="none" strike="noStrike" kern="1200" cap="none" spc="0" normalizeH="0" baseline="0" noProof="0" dirty="0">
              <a:ln>
                <a:noFill/>
              </a:ln>
              <a:solidFill>
                <a:srgbClr val="FFFFFF"/>
              </a:solidFill>
              <a:effectLst/>
              <a:uLnTx/>
              <a:uFillTx/>
              <a:latin typeface="Arial"/>
              <a:ea typeface="+mn-ea"/>
              <a:cs typeface="Arial"/>
            </a:endParaRPr>
          </a:p>
        </p:txBody>
      </p:sp>
      <p:sp>
        <p:nvSpPr>
          <p:cNvPr id="13" name="Rektangel 12">
            <a:extLst>
              <a:ext uri="{FF2B5EF4-FFF2-40B4-BE49-F238E27FC236}">
                <a16:creationId xmlns:a16="http://schemas.microsoft.com/office/drawing/2014/main" id="{07B7C092-1943-8EF6-FDEB-9EE7E7449C77}"/>
              </a:ext>
            </a:extLst>
          </p:cNvPr>
          <p:cNvSpPr/>
          <p:nvPr/>
        </p:nvSpPr>
        <p:spPr>
          <a:xfrm>
            <a:off x="976596" y="3983065"/>
            <a:ext cx="5000335" cy="1153214"/>
          </a:xfrm>
          <a:prstGeom prst="rect">
            <a:avLst/>
          </a:prstGeom>
          <a:noFill/>
          <a:ln w="28575">
            <a:solidFill>
              <a:schemeClr val="accent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a-DK" sz="1200" b="1" i="0" u="none" strike="noStrike" kern="1200" cap="none" spc="0" normalizeH="0" baseline="0" noProof="0" dirty="0">
              <a:ln>
                <a:noFill/>
              </a:ln>
              <a:solidFill>
                <a:srgbClr val="FFFFFF"/>
              </a:solidFill>
              <a:effectLst/>
              <a:uLnTx/>
              <a:uFillTx/>
              <a:latin typeface="Arial"/>
              <a:ea typeface="+mn-ea"/>
              <a:cs typeface="Arial"/>
            </a:endParaRPr>
          </a:p>
        </p:txBody>
      </p:sp>
      <p:sp>
        <p:nvSpPr>
          <p:cNvPr id="5" name="Pil: nedad 4">
            <a:extLst>
              <a:ext uri="{FF2B5EF4-FFF2-40B4-BE49-F238E27FC236}">
                <a16:creationId xmlns:a16="http://schemas.microsoft.com/office/drawing/2014/main" id="{FD69636B-4C51-4627-0158-AFDE0E903F76}"/>
              </a:ext>
            </a:extLst>
          </p:cNvPr>
          <p:cNvSpPr/>
          <p:nvPr/>
        </p:nvSpPr>
        <p:spPr>
          <a:xfrm>
            <a:off x="4046220" y="4244340"/>
            <a:ext cx="731520" cy="845820"/>
          </a:xfrm>
          <a:prstGeom prst="downArrow">
            <a:avLst/>
          </a:prstGeom>
          <a:solidFill>
            <a:srgbClr val="E30613"/>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a-DK" sz="1200" b="1" dirty="0">
              <a:latin typeface="Arial"/>
              <a:cs typeface="Arial"/>
            </a:endParaRPr>
          </a:p>
        </p:txBody>
      </p:sp>
      <p:sp>
        <p:nvSpPr>
          <p:cNvPr id="7" name="Pil: nedad 6">
            <a:extLst>
              <a:ext uri="{FF2B5EF4-FFF2-40B4-BE49-F238E27FC236}">
                <a16:creationId xmlns:a16="http://schemas.microsoft.com/office/drawing/2014/main" id="{CFE9694B-5B03-B915-9779-EFC482B067C2}"/>
              </a:ext>
            </a:extLst>
          </p:cNvPr>
          <p:cNvSpPr/>
          <p:nvPr/>
        </p:nvSpPr>
        <p:spPr>
          <a:xfrm>
            <a:off x="3162300" y="4244340"/>
            <a:ext cx="731520" cy="845820"/>
          </a:xfrm>
          <a:prstGeom prst="downArrow">
            <a:avLst/>
          </a:prstGeom>
          <a:solidFill>
            <a:srgbClr val="E30613"/>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a-DK" sz="1200" b="1" dirty="0">
              <a:latin typeface="Arial"/>
              <a:cs typeface="Arial"/>
            </a:endParaRPr>
          </a:p>
        </p:txBody>
      </p:sp>
      <p:sp>
        <p:nvSpPr>
          <p:cNvPr id="8" name="Pil: nedad 7">
            <a:extLst>
              <a:ext uri="{FF2B5EF4-FFF2-40B4-BE49-F238E27FC236}">
                <a16:creationId xmlns:a16="http://schemas.microsoft.com/office/drawing/2014/main" id="{A9BCDF05-C0E0-7589-D4E0-01AFC8EA8594}"/>
              </a:ext>
            </a:extLst>
          </p:cNvPr>
          <p:cNvSpPr/>
          <p:nvPr/>
        </p:nvSpPr>
        <p:spPr>
          <a:xfrm>
            <a:off x="2278380" y="4246705"/>
            <a:ext cx="731520" cy="845820"/>
          </a:xfrm>
          <a:prstGeom prst="downArrow">
            <a:avLst/>
          </a:prstGeom>
          <a:solidFill>
            <a:srgbClr val="E30613"/>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a-DK" sz="1200" b="1" dirty="0">
              <a:latin typeface="Arial"/>
              <a:cs typeface="Arial"/>
            </a:endParaRPr>
          </a:p>
        </p:txBody>
      </p:sp>
      <p:sp>
        <p:nvSpPr>
          <p:cNvPr id="19" name="Rektangel 18">
            <a:extLst>
              <a:ext uri="{FF2B5EF4-FFF2-40B4-BE49-F238E27FC236}">
                <a16:creationId xmlns:a16="http://schemas.microsoft.com/office/drawing/2014/main" id="{42B14842-04BA-D6C9-5E88-32B3CD7E1920}"/>
              </a:ext>
            </a:extLst>
          </p:cNvPr>
          <p:cNvSpPr/>
          <p:nvPr/>
        </p:nvSpPr>
        <p:spPr>
          <a:xfrm>
            <a:off x="74742" y="66175"/>
            <a:ext cx="8991600" cy="5070104"/>
          </a:xfrm>
          <a:prstGeom prst="rect">
            <a:avLst/>
          </a:prstGeom>
          <a:solidFill>
            <a:srgbClr val="FFFFFF">
              <a:alpha val="89804"/>
            </a:srgb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a-DK" sz="1600" b="1" i="0" u="none" strike="noStrike" kern="1200" cap="none" spc="0" normalizeH="0" baseline="0" noProof="0" dirty="0">
                <a:ln>
                  <a:noFill/>
                </a:ln>
                <a:solidFill>
                  <a:srgbClr val="111111"/>
                </a:solidFill>
                <a:effectLst/>
                <a:uLnTx/>
                <a:uFillTx/>
                <a:latin typeface="Neue Haas Grotesk Text Pro" panose="020B0504020202020204" pitchFamily="34" charset="0"/>
                <a:ea typeface="+mn-ea"/>
                <a:cs typeface="Arial"/>
              </a:rPr>
              <a:t>Tilføj en instans af rollen ”</a:t>
            </a:r>
            <a:r>
              <a:rPr kumimoji="0" lang="da-DK" sz="1600" b="1" i="0" u="none" strike="noStrike" kern="1200" cap="none" spc="0" normalizeH="0" baseline="0" noProof="0" dirty="0" err="1">
                <a:ln>
                  <a:noFill/>
                </a:ln>
                <a:solidFill>
                  <a:srgbClr val="111111"/>
                </a:solidFill>
                <a:effectLst/>
                <a:uLnTx/>
                <a:uFillTx/>
                <a:latin typeface="Neue Haas Grotesk Text Pro" panose="020B0504020202020204" pitchFamily="34" charset="0"/>
                <a:ea typeface="+mn-ea"/>
                <a:cs typeface="Arial"/>
              </a:rPr>
              <a:t>AfleverFil</a:t>
            </a:r>
            <a:r>
              <a:rPr kumimoji="0" lang="da-DK" sz="1600" b="1" i="0" u="none" strike="noStrike" kern="1200" cap="none" spc="0" normalizeH="0" baseline="0" noProof="0" dirty="0">
                <a:ln>
                  <a:noFill/>
                </a:ln>
                <a:solidFill>
                  <a:srgbClr val="111111"/>
                </a:solidFill>
                <a:effectLst/>
                <a:uLnTx/>
                <a:uFillTx/>
                <a:latin typeface="Neue Haas Grotesk Text Pro" panose="020B0504020202020204" pitchFamily="34" charset="0"/>
                <a:ea typeface="+mn-ea"/>
                <a:cs typeface="Arial"/>
              </a:rPr>
              <a:t>” for hver </a:t>
            </a:r>
            <a:r>
              <a:rPr kumimoji="0" lang="da-DK" sz="1600" b="1" i="0" u="none" strike="noStrike" kern="1200" cap="none" spc="0" normalizeH="0" baseline="0" noProof="0" dirty="0" err="1">
                <a:ln>
                  <a:noFill/>
                </a:ln>
                <a:solidFill>
                  <a:srgbClr val="111111"/>
                </a:solidFill>
                <a:effectLst/>
                <a:uLnTx/>
                <a:uFillTx/>
                <a:latin typeface="Neue Haas Grotesk Text Pro" panose="020B0504020202020204" pitchFamily="34" charset="0"/>
                <a:ea typeface="+mn-ea"/>
                <a:cs typeface="Arial"/>
              </a:rPr>
              <a:t>InfRef</a:t>
            </a:r>
            <a:r>
              <a:rPr kumimoji="0" lang="da-DK" sz="1600" b="1" i="0" u="none" strike="noStrike" kern="1200" cap="none" spc="0" normalizeH="0" baseline="0" noProof="0" dirty="0">
                <a:ln>
                  <a:noFill/>
                </a:ln>
                <a:solidFill>
                  <a:srgbClr val="111111"/>
                </a:solidFill>
                <a:effectLst/>
                <a:uLnTx/>
                <a:uFillTx/>
                <a:latin typeface="Neue Haas Grotesk Text Pro" panose="020B0504020202020204" pitchFamily="34" charset="0"/>
                <a:ea typeface="+mn-ea"/>
                <a:cs typeface="Arial"/>
              </a:rPr>
              <a:t>,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da-DK" sz="1600" b="1" i="0" u="none" strike="noStrike" kern="1200" cap="none" spc="0" normalizeH="0" baseline="0" noProof="0" dirty="0">
                <a:ln>
                  <a:noFill/>
                </a:ln>
                <a:solidFill>
                  <a:srgbClr val="111111"/>
                </a:solidFill>
                <a:effectLst/>
                <a:uLnTx/>
                <a:uFillTx/>
                <a:latin typeface="Neue Haas Grotesk Text Pro" panose="020B0504020202020204" pitchFamily="34" charset="0"/>
                <a:ea typeface="+mn-ea"/>
                <a:cs typeface="Arial"/>
              </a:rPr>
              <a:t>og udfyld hver instans med relevante værdier.</a:t>
            </a:r>
          </a:p>
        </p:txBody>
      </p:sp>
      <p:sp>
        <p:nvSpPr>
          <p:cNvPr id="2" name="Rektangel 1">
            <a:extLst>
              <a:ext uri="{FF2B5EF4-FFF2-40B4-BE49-F238E27FC236}">
                <a16:creationId xmlns:a16="http://schemas.microsoft.com/office/drawing/2014/main" id="{A9B02113-C5C1-0691-EA99-90C834E3CC0C}"/>
              </a:ext>
            </a:extLst>
          </p:cNvPr>
          <p:cNvSpPr/>
          <p:nvPr/>
        </p:nvSpPr>
        <p:spPr>
          <a:xfrm>
            <a:off x="74742" y="611318"/>
            <a:ext cx="8991600" cy="4228160"/>
          </a:xfrm>
          <a:prstGeom prst="rect">
            <a:avLst/>
          </a:prstGeom>
          <a:solidFill>
            <a:srgbClr val="FFFFFF">
              <a:alpha val="89804"/>
            </a:srgb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a-DK" sz="1600" b="1" i="0" u="none" strike="noStrike" kern="1200" cap="none" spc="0" normalizeH="0" baseline="0" noProof="0" dirty="0">
                <a:ln>
                  <a:noFill/>
                </a:ln>
                <a:solidFill>
                  <a:srgbClr val="111111"/>
                </a:solidFill>
                <a:effectLst/>
                <a:uLnTx/>
                <a:uFillTx/>
                <a:latin typeface="Neue Haas Grotesk Text Pro" panose="020B0504020202020204" pitchFamily="34" charset="0"/>
                <a:ea typeface="+mn-ea"/>
                <a:cs typeface="Arial"/>
              </a:rPr>
              <a:t>De første trin af serviceaftale-oprettelsen følger tidligere slides</a:t>
            </a:r>
            <a:r>
              <a:rPr kumimoji="0" lang="da-DK" sz="1600" b="1" i="0" u="none" strike="noStrike" kern="1200" cap="none" spc="0" normalizeH="0" noProof="0" dirty="0">
                <a:ln>
                  <a:noFill/>
                </a:ln>
                <a:solidFill>
                  <a:srgbClr val="111111"/>
                </a:solidFill>
                <a:effectLst/>
                <a:uLnTx/>
                <a:uFillTx/>
                <a:latin typeface="Neue Haas Grotesk Text Pro" panose="020B0504020202020204" pitchFamily="34" charset="0"/>
                <a:ea typeface="+mn-ea"/>
                <a:cs typeface="Arial"/>
              </a:rPr>
              <a:t> i </a:t>
            </a:r>
            <a:r>
              <a:rPr kumimoji="0" lang="da-DK" sz="1600" b="1" i="0" u="none" strike="noStrike" kern="1200" cap="none" spc="0" normalizeH="0" baseline="0" noProof="0" dirty="0">
                <a:ln>
                  <a:noFill/>
                </a:ln>
                <a:solidFill>
                  <a:srgbClr val="111111"/>
                </a:solidFill>
                <a:effectLst/>
                <a:uLnTx/>
                <a:uFillTx/>
                <a:latin typeface="Neue Haas Grotesk Text Pro" panose="020B0504020202020204" pitchFamily="34" charset="0"/>
                <a:ea typeface="+mn-ea"/>
                <a:cs typeface="Arial"/>
              </a:rPr>
              <a:t>pixibogen. </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a-DK" sz="1600" b="1" i="0" u="none" strike="noStrike" kern="1200" cap="none" spc="0" normalizeH="0" baseline="0" noProof="0" dirty="0">
              <a:ln>
                <a:noFill/>
              </a:ln>
              <a:solidFill>
                <a:srgbClr val="111111"/>
              </a:solidFill>
              <a:effectLst/>
              <a:uLnTx/>
              <a:uFillTx/>
              <a:latin typeface="Neue Haas Grotesk Text Pro" panose="020B0504020202020204" pitchFamily="34" charset="0"/>
              <a:ea typeface="+mn-ea"/>
              <a:cs typeface="Arial"/>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da-DK" sz="1600" b="1" i="0" u="none" strike="noStrike" kern="1200" cap="none" spc="0" normalizeH="0" baseline="0" noProof="0" dirty="0">
                <a:ln>
                  <a:noFill/>
                </a:ln>
                <a:solidFill>
                  <a:srgbClr val="111111"/>
                </a:solidFill>
                <a:effectLst/>
                <a:uLnTx/>
                <a:uFillTx/>
                <a:latin typeface="Neue Haas Grotesk Text Pro" panose="020B0504020202020204" pitchFamily="34" charset="0"/>
                <a:ea typeface="+mn-ea"/>
                <a:cs typeface="Arial"/>
              </a:rPr>
              <a:t>Forskellen ligger i måden, hvorpå man udfylder ”Parametre”.</a:t>
            </a:r>
          </a:p>
        </p:txBody>
      </p:sp>
      <p:sp>
        <p:nvSpPr>
          <p:cNvPr id="6" name="Rektangel 5">
            <a:extLst>
              <a:ext uri="{FF2B5EF4-FFF2-40B4-BE49-F238E27FC236}">
                <a16:creationId xmlns:a16="http://schemas.microsoft.com/office/drawing/2014/main" id="{4C6EEA8C-F00A-1D91-A310-29635F3C6EDA}"/>
              </a:ext>
            </a:extLst>
          </p:cNvPr>
          <p:cNvSpPr/>
          <p:nvPr/>
        </p:nvSpPr>
        <p:spPr>
          <a:xfrm>
            <a:off x="6018880" y="253043"/>
            <a:ext cx="1451441" cy="292100"/>
          </a:xfrm>
          <a:prstGeom prst="rect">
            <a:avLst/>
          </a:prstGeom>
          <a:noFill/>
          <a:ln w="28575">
            <a:solidFill>
              <a:schemeClr val="accent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a-DK" sz="1200" b="1" i="0" u="none" strike="noStrike" kern="1200" cap="none" spc="0" normalizeH="0" baseline="0" noProof="0" dirty="0">
              <a:ln>
                <a:noFill/>
              </a:ln>
              <a:solidFill>
                <a:srgbClr val="FFFFFF"/>
              </a:solidFill>
              <a:effectLst/>
              <a:uLnTx/>
              <a:uFillTx/>
              <a:latin typeface="Arial"/>
              <a:ea typeface="+mn-ea"/>
              <a:cs typeface="Arial"/>
            </a:endParaRPr>
          </a:p>
        </p:txBody>
      </p:sp>
    </p:spTree>
    <p:extLst>
      <p:ext uri="{BB962C8B-B14F-4D97-AF65-F5344CB8AC3E}">
        <p14:creationId xmlns:p14="http://schemas.microsoft.com/office/powerpoint/2010/main" val="11861707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hidden"/>
                                      </p:to>
                                    </p:set>
                                  </p:childTnLst>
                                </p:cTn>
                              </p:par>
                              <p:par>
                                <p:cTn id="7" presetID="1" presetClass="exit"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par>
                          <p:cTn id="13" fill="hold">
                            <p:stCondLst>
                              <p:cond delay="0"/>
                            </p:stCondLst>
                            <p:childTnLst>
                              <p:par>
                                <p:cTn id="14" presetID="26" presetClass="emph" presetSubtype="0" fill="hold" grpId="1" nodeType="afterEffect">
                                  <p:stCondLst>
                                    <p:cond delay="0"/>
                                  </p:stCondLst>
                                  <p:childTnLst>
                                    <p:animEffect transition="out" filter="fade">
                                      <p:cBhvr>
                                        <p:cTn id="15" dur="500" tmFilter="0, 0; .2, .5; .8, .5; 1, 0"/>
                                        <p:tgtEl>
                                          <p:spTgt spid="10"/>
                                        </p:tgtEl>
                                      </p:cBhvr>
                                    </p:animEffect>
                                    <p:animScale>
                                      <p:cBhvr>
                                        <p:cTn id="16" dur="250" autoRev="1" fill="hold"/>
                                        <p:tgtEl>
                                          <p:spTgt spid="10"/>
                                        </p:tgtEl>
                                      </p:cBhvr>
                                      <p:by x="105000" y="105000"/>
                                    </p:animScale>
                                  </p:childTnLst>
                                </p:cTn>
                              </p:par>
                            </p:childTnLst>
                          </p:cTn>
                        </p:par>
                        <p:par>
                          <p:cTn id="17" fill="hold">
                            <p:stCondLst>
                              <p:cond delay="500"/>
                            </p:stCondLst>
                            <p:childTnLst>
                              <p:par>
                                <p:cTn id="18" presetID="10" presetClass="exit" presetSubtype="0" fill="hold" grpId="2" nodeType="afterEffect">
                                  <p:stCondLst>
                                    <p:cond delay="0"/>
                                  </p:stCondLst>
                                  <p:childTnLst>
                                    <p:animEffect transition="out" filter="fade">
                                      <p:cBhvr>
                                        <p:cTn id="19" dur="500"/>
                                        <p:tgtEl>
                                          <p:spTgt spid="10"/>
                                        </p:tgtEl>
                                      </p:cBhvr>
                                    </p:animEffect>
                                    <p:set>
                                      <p:cBhvr>
                                        <p:cTn id="20" dur="1" fill="hold">
                                          <p:stCondLst>
                                            <p:cond delay="499"/>
                                          </p:stCondLst>
                                        </p:cTn>
                                        <p:tgtEl>
                                          <p:spTgt spid="10"/>
                                        </p:tgtEl>
                                        <p:attrNameLst>
                                          <p:attrName>style.visibility</p:attrName>
                                        </p:attrNameLst>
                                      </p:cBhvr>
                                      <p:to>
                                        <p:strVal val="hidden"/>
                                      </p:to>
                                    </p:set>
                                  </p:childTnLst>
                                </p:cTn>
                              </p:par>
                            </p:childTnLst>
                          </p:cTn>
                        </p:par>
                        <p:par>
                          <p:cTn id="21" fill="hold">
                            <p:stCondLst>
                              <p:cond delay="1000"/>
                            </p:stCondLst>
                            <p:childTnLst>
                              <p:par>
                                <p:cTn id="22" presetID="1" presetClass="exit" presetSubtype="0" fill="hold" nodeType="afterEffect">
                                  <p:stCondLst>
                                    <p:cond delay="0"/>
                                  </p:stCondLst>
                                  <p:childTnLst>
                                    <p:set>
                                      <p:cBhvr>
                                        <p:cTn id="23" dur="1" fill="hold">
                                          <p:stCondLst>
                                            <p:cond delay="0"/>
                                          </p:stCondLst>
                                        </p:cTn>
                                        <p:tgtEl>
                                          <p:spTgt spid="4"/>
                                        </p:tgtEl>
                                        <p:attrNameLst>
                                          <p:attrName>style.visibility</p:attrName>
                                        </p:attrNameLst>
                                      </p:cBhvr>
                                      <p:to>
                                        <p:strVal val="hidden"/>
                                      </p:to>
                                    </p:set>
                                  </p:childTnLst>
                                </p:cTn>
                              </p:par>
                            </p:childTnLst>
                          </p:cTn>
                        </p:par>
                        <p:par>
                          <p:cTn id="24" fill="hold">
                            <p:stCondLst>
                              <p:cond delay="1000"/>
                            </p:stCondLst>
                            <p:childTnLst>
                              <p:par>
                                <p:cTn id="25" presetID="1" presetClass="entr" presetSubtype="0" fill="hold" grpId="0" nodeType="after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par>
                          <p:cTn id="27" fill="hold">
                            <p:stCondLst>
                              <p:cond delay="1000"/>
                            </p:stCondLst>
                            <p:childTnLst>
                              <p:par>
                                <p:cTn id="28" presetID="26" presetClass="emph" presetSubtype="0" fill="hold" grpId="1" nodeType="afterEffect">
                                  <p:stCondLst>
                                    <p:cond delay="0"/>
                                  </p:stCondLst>
                                  <p:childTnLst>
                                    <p:animEffect transition="out" filter="fade">
                                      <p:cBhvr>
                                        <p:cTn id="29" dur="500" tmFilter="0, 0; .2, .5; .8, .5; 1, 0"/>
                                        <p:tgtEl>
                                          <p:spTgt spid="12"/>
                                        </p:tgtEl>
                                      </p:cBhvr>
                                    </p:animEffect>
                                    <p:animScale>
                                      <p:cBhvr>
                                        <p:cTn id="30" dur="250" autoRev="1" fill="hold"/>
                                        <p:tgtEl>
                                          <p:spTgt spid="12"/>
                                        </p:tgtEl>
                                      </p:cBhvr>
                                      <p:by x="105000" y="105000"/>
                                    </p:animScale>
                                  </p:childTnLst>
                                </p:cTn>
                              </p:par>
                            </p:childTnLst>
                          </p:cTn>
                        </p:par>
                        <p:par>
                          <p:cTn id="31" fill="hold">
                            <p:stCondLst>
                              <p:cond delay="1500"/>
                            </p:stCondLst>
                            <p:childTnLst>
                              <p:par>
                                <p:cTn id="32" presetID="10" presetClass="exit" presetSubtype="0" fill="hold" grpId="2" nodeType="afterEffect">
                                  <p:stCondLst>
                                    <p:cond delay="0"/>
                                  </p:stCondLst>
                                  <p:childTnLst>
                                    <p:animEffect transition="out" filter="fade">
                                      <p:cBhvr>
                                        <p:cTn id="33" dur="500"/>
                                        <p:tgtEl>
                                          <p:spTgt spid="12"/>
                                        </p:tgtEl>
                                      </p:cBhvr>
                                    </p:animEffect>
                                    <p:set>
                                      <p:cBhvr>
                                        <p:cTn id="34" dur="1" fill="hold">
                                          <p:stCondLst>
                                            <p:cond delay="499"/>
                                          </p:stCondLst>
                                        </p:cTn>
                                        <p:tgtEl>
                                          <p:spTgt spid="12"/>
                                        </p:tgtEl>
                                        <p:attrNameLst>
                                          <p:attrName>style.visibility</p:attrName>
                                        </p:attrNameLst>
                                      </p:cBhvr>
                                      <p:to>
                                        <p:strVal val="hidden"/>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3" nodeType="clickEffect">
                                  <p:stCondLst>
                                    <p:cond delay="0"/>
                                  </p:stCondLst>
                                  <p:childTnLst>
                                    <p:set>
                                      <p:cBhvr>
                                        <p:cTn id="38" dur="1" fill="hold">
                                          <p:stCondLst>
                                            <p:cond delay="0"/>
                                          </p:stCondLst>
                                        </p:cTn>
                                        <p:tgtEl>
                                          <p:spTgt spid="10"/>
                                        </p:tgtEl>
                                        <p:attrNameLst>
                                          <p:attrName>style.visibility</p:attrName>
                                        </p:attrNameLst>
                                      </p:cBhvr>
                                      <p:to>
                                        <p:strVal val="visible"/>
                                      </p:to>
                                    </p:set>
                                  </p:childTnLst>
                                </p:cTn>
                              </p:par>
                            </p:childTnLst>
                          </p:cTn>
                        </p:par>
                        <p:par>
                          <p:cTn id="39" fill="hold">
                            <p:stCondLst>
                              <p:cond delay="0"/>
                            </p:stCondLst>
                            <p:childTnLst>
                              <p:par>
                                <p:cTn id="40" presetID="26" presetClass="emph" presetSubtype="0" fill="hold" grpId="4" nodeType="afterEffect">
                                  <p:stCondLst>
                                    <p:cond delay="0"/>
                                  </p:stCondLst>
                                  <p:childTnLst>
                                    <p:animEffect transition="out" filter="fade">
                                      <p:cBhvr>
                                        <p:cTn id="41" dur="500" tmFilter="0, 0; .2, .5; .8, .5; 1, 0"/>
                                        <p:tgtEl>
                                          <p:spTgt spid="10"/>
                                        </p:tgtEl>
                                      </p:cBhvr>
                                    </p:animEffect>
                                    <p:animScale>
                                      <p:cBhvr>
                                        <p:cTn id="42" dur="250" autoRev="1" fill="hold"/>
                                        <p:tgtEl>
                                          <p:spTgt spid="10"/>
                                        </p:tgtEl>
                                      </p:cBhvr>
                                      <p:by x="105000" y="105000"/>
                                    </p:animScale>
                                  </p:childTnLst>
                                </p:cTn>
                              </p:par>
                            </p:childTnLst>
                          </p:cTn>
                        </p:par>
                        <p:par>
                          <p:cTn id="43" fill="hold">
                            <p:stCondLst>
                              <p:cond delay="500"/>
                            </p:stCondLst>
                            <p:childTnLst>
                              <p:par>
                                <p:cTn id="44" presetID="10" presetClass="exit" presetSubtype="0" fill="hold" grpId="5" nodeType="afterEffect">
                                  <p:stCondLst>
                                    <p:cond delay="0"/>
                                  </p:stCondLst>
                                  <p:childTnLst>
                                    <p:animEffect transition="out" filter="fade">
                                      <p:cBhvr>
                                        <p:cTn id="45" dur="500"/>
                                        <p:tgtEl>
                                          <p:spTgt spid="10"/>
                                        </p:tgtEl>
                                      </p:cBhvr>
                                    </p:animEffect>
                                    <p:set>
                                      <p:cBhvr>
                                        <p:cTn id="46" dur="1" fill="hold">
                                          <p:stCondLst>
                                            <p:cond delay="499"/>
                                          </p:stCondLst>
                                        </p:cTn>
                                        <p:tgtEl>
                                          <p:spTgt spid="10"/>
                                        </p:tgtEl>
                                        <p:attrNameLst>
                                          <p:attrName>style.visibility</p:attrName>
                                        </p:attrNameLst>
                                      </p:cBhvr>
                                      <p:to>
                                        <p:strVal val="hidden"/>
                                      </p:to>
                                    </p:set>
                                  </p:childTnLst>
                                </p:cTn>
                              </p:par>
                            </p:childTnLst>
                          </p:cTn>
                        </p:par>
                        <p:par>
                          <p:cTn id="47" fill="hold">
                            <p:stCondLst>
                              <p:cond delay="1000"/>
                            </p:stCondLst>
                            <p:childTnLst>
                              <p:par>
                                <p:cTn id="48" presetID="1" presetClass="exit" presetSubtype="0" fill="hold" nodeType="afterEffect">
                                  <p:stCondLst>
                                    <p:cond delay="0"/>
                                  </p:stCondLst>
                                  <p:childTnLst>
                                    <p:set>
                                      <p:cBhvr>
                                        <p:cTn id="49" dur="1" fill="hold">
                                          <p:stCondLst>
                                            <p:cond delay="0"/>
                                          </p:stCondLst>
                                        </p:cTn>
                                        <p:tgtEl>
                                          <p:spTgt spid="9"/>
                                        </p:tgtEl>
                                        <p:attrNameLst>
                                          <p:attrName>style.visibility</p:attrName>
                                        </p:attrNameLst>
                                      </p:cBhvr>
                                      <p:to>
                                        <p:strVal val="hidden"/>
                                      </p:to>
                                    </p:set>
                                  </p:childTnLst>
                                </p:cTn>
                              </p:par>
                            </p:childTnLst>
                          </p:cTn>
                        </p:par>
                        <p:par>
                          <p:cTn id="50" fill="hold">
                            <p:stCondLst>
                              <p:cond delay="1000"/>
                            </p:stCondLst>
                            <p:childTnLst>
                              <p:par>
                                <p:cTn id="51" presetID="1" presetClass="entr" presetSubtype="0" fill="hold" grpId="0" nodeType="afterEffect">
                                  <p:stCondLst>
                                    <p:cond delay="0"/>
                                  </p:stCondLst>
                                  <p:childTnLst>
                                    <p:set>
                                      <p:cBhvr>
                                        <p:cTn id="52" dur="1" fill="hold">
                                          <p:stCondLst>
                                            <p:cond delay="0"/>
                                          </p:stCondLst>
                                        </p:cTn>
                                        <p:tgtEl>
                                          <p:spTgt spid="13"/>
                                        </p:tgtEl>
                                        <p:attrNameLst>
                                          <p:attrName>style.visibility</p:attrName>
                                        </p:attrNameLst>
                                      </p:cBhvr>
                                      <p:to>
                                        <p:strVal val="visible"/>
                                      </p:to>
                                    </p:set>
                                  </p:childTnLst>
                                </p:cTn>
                              </p:par>
                            </p:childTnLst>
                          </p:cTn>
                        </p:par>
                        <p:par>
                          <p:cTn id="53" fill="hold">
                            <p:stCondLst>
                              <p:cond delay="1000"/>
                            </p:stCondLst>
                            <p:childTnLst>
                              <p:par>
                                <p:cTn id="54" presetID="26" presetClass="emph" presetSubtype="0" fill="hold" grpId="1" nodeType="afterEffect">
                                  <p:stCondLst>
                                    <p:cond delay="0"/>
                                  </p:stCondLst>
                                  <p:childTnLst>
                                    <p:animEffect transition="out" filter="fade">
                                      <p:cBhvr>
                                        <p:cTn id="55" dur="500" tmFilter="0, 0; .2, .5; .8, .5; 1, 0"/>
                                        <p:tgtEl>
                                          <p:spTgt spid="13"/>
                                        </p:tgtEl>
                                      </p:cBhvr>
                                    </p:animEffect>
                                    <p:animScale>
                                      <p:cBhvr>
                                        <p:cTn id="56" dur="250" autoRev="1" fill="hold"/>
                                        <p:tgtEl>
                                          <p:spTgt spid="13"/>
                                        </p:tgtEl>
                                      </p:cBhvr>
                                      <p:by x="105000" y="105000"/>
                                    </p:animScale>
                                  </p:childTnLst>
                                </p:cTn>
                              </p:par>
                            </p:childTnLst>
                          </p:cTn>
                        </p:par>
                        <p:par>
                          <p:cTn id="57" fill="hold">
                            <p:stCondLst>
                              <p:cond delay="1500"/>
                            </p:stCondLst>
                            <p:childTnLst>
                              <p:par>
                                <p:cTn id="58" presetID="10" presetClass="exit" presetSubtype="0" fill="hold" grpId="2" nodeType="afterEffect">
                                  <p:stCondLst>
                                    <p:cond delay="0"/>
                                  </p:stCondLst>
                                  <p:childTnLst>
                                    <p:animEffect transition="out" filter="fade">
                                      <p:cBhvr>
                                        <p:cTn id="59" dur="500"/>
                                        <p:tgtEl>
                                          <p:spTgt spid="13"/>
                                        </p:tgtEl>
                                      </p:cBhvr>
                                    </p:animEffect>
                                    <p:set>
                                      <p:cBhvr>
                                        <p:cTn id="60" dur="1" fill="hold">
                                          <p:stCondLst>
                                            <p:cond delay="499"/>
                                          </p:stCondLst>
                                        </p:cTn>
                                        <p:tgtEl>
                                          <p:spTgt spid="13"/>
                                        </p:tgtEl>
                                        <p:attrNameLst>
                                          <p:attrName>style.visibility</p:attrName>
                                        </p:attrNameLst>
                                      </p:cBhvr>
                                      <p:to>
                                        <p:strVal val="hidden"/>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grpId="6" nodeType="clickEffect">
                                  <p:stCondLst>
                                    <p:cond delay="0"/>
                                  </p:stCondLst>
                                  <p:childTnLst>
                                    <p:set>
                                      <p:cBhvr>
                                        <p:cTn id="64" dur="1" fill="hold">
                                          <p:stCondLst>
                                            <p:cond delay="0"/>
                                          </p:stCondLst>
                                        </p:cTn>
                                        <p:tgtEl>
                                          <p:spTgt spid="10"/>
                                        </p:tgtEl>
                                        <p:attrNameLst>
                                          <p:attrName>style.visibility</p:attrName>
                                        </p:attrNameLst>
                                      </p:cBhvr>
                                      <p:to>
                                        <p:strVal val="visible"/>
                                      </p:to>
                                    </p:set>
                                  </p:childTnLst>
                                </p:cTn>
                              </p:par>
                            </p:childTnLst>
                          </p:cTn>
                        </p:par>
                        <p:par>
                          <p:cTn id="65" fill="hold">
                            <p:stCondLst>
                              <p:cond delay="0"/>
                            </p:stCondLst>
                            <p:childTnLst>
                              <p:par>
                                <p:cTn id="66" presetID="26" presetClass="emph" presetSubtype="0" fill="hold" grpId="7" nodeType="afterEffect">
                                  <p:stCondLst>
                                    <p:cond delay="0"/>
                                  </p:stCondLst>
                                  <p:childTnLst>
                                    <p:animEffect transition="out" filter="fade">
                                      <p:cBhvr>
                                        <p:cTn id="67" dur="500" tmFilter="0, 0; .2, .5; .8, .5; 1, 0"/>
                                        <p:tgtEl>
                                          <p:spTgt spid="10"/>
                                        </p:tgtEl>
                                      </p:cBhvr>
                                    </p:animEffect>
                                    <p:animScale>
                                      <p:cBhvr>
                                        <p:cTn id="68" dur="250" autoRev="1" fill="hold"/>
                                        <p:tgtEl>
                                          <p:spTgt spid="10"/>
                                        </p:tgtEl>
                                      </p:cBhvr>
                                      <p:by x="105000" y="105000"/>
                                    </p:animScale>
                                  </p:childTnLst>
                                </p:cTn>
                              </p:par>
                            </p:childTnLst>
                          </p:cTn>
                        </p:par>
                        <p:par>
                          <p:cTn id="69" fill="hold">
                            <p:stCondLst>
                              <p:cond delay="500"/>
                            </p:stCondLst>
                            <p:childTnLst>
                              <p:par>
                                <p:cTn id="70" presetID="10" presetClass="entr" presetSubtype="0" fill="hold" grpId="0" nodeType="afterEffect">
                                  <p:stCondLst>
                                    <p:cond delay="0"/>
                                  </p:stCondLst>
                                  <p:childTnLst>
                                    <p:set>
                                      <p:cBhvr>
                                        <p:cTn id="71" dur="1" fill="hold">
                                          <p:stCondLst>
                                            <p:cond delay="0"/>
                                          </p:stCondLst>
                                        </p:cTn>
                                        <p:tgtEl>
                                          <p:spTgt spid="5"/>
                                        </p:tgtEl>
                                        <p:attrNameLst>
                                          <p:attrName>style.visibility</p:attrName>
                                        </p:attrNameLst>
                                      </p:cBhvr>
                                      <p:to>
                                        <p:strVal val="visible"/>
                                      </p:to>
                                    </p:set>
                                    <p:animEffect transition="in" filter="fade">
                                      <p:cBhvr>
                                        <p:cTn id="72" dur="500"/>
                                        <p:tgtEl>
                                          <p:spTgt spid="5"/>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7"/>
                                        </p:tgtEl>
                                        <p:attrNameLst>
                                          <p:attrName>style.visibility</p:attrName>
                                        </p:attrNameLst>
                                      </p:cBhvr>
                                      <p:to>
                                        <p:strVal val="visible"/>
                                      </p:to>
                                    </p:set>
                                    <p:animEffect transition="in" filter="fade">
                                      <p:cBhvr>
                                        <p:cTn id="75" dur="500"/>
                                        <p:tgtEl>
                                          <p:spTgt spid="7"/>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8"/>
                                        </p:tgtEl>
                                        <p:attrNameLst>
                                          <p:attrName>style.visibility</p:attrName>
                                        </p:attrNameLst>
                                      </p:cBhvr>
                                      <p:to>
                                        <p:strVal val="visible"/>
                                      </p:to>
                                    </p:set>
                                    <p:animEffect transition="in" filter="fade">
                                      <p:cBhvr>
                                        <p:cTn id="78" dur="500"/>
                                        <p:tgtEl>
                                          <p:spTgt spid="8"/>
                                        </p:tgtEl>
                                      </p:cBhvr>
                                    </p:animEffect>
                                  </p:childTnLst>
                                </p:cTn>
                              </p:par>
                            </p:childTnLst>
                          </p:cTn>
                        </p:par>
                        <p:par>
                          <p:cTn id="79" fill="hold">
                            <p:stCondLst>
                              <p:cond delay="1000"/>
                            </p:stCondLst>
                            <p:childTnLst>
                              <p:par>
                                <p:cTn id="80" presetID="26" presetClass="emph" presetSubtype="0" fill="hold" grpId="1" nodeType="afterEffect">
                                  <p:stCondLst>
                                    <p:cond delay="0"/>
                                  </p:stCondLst>
                                  <p:childTnLst>
                                    <p:animEffect transition="out" filter="fade">
                                      <p:cBhvr>
                                        <p:cTn id="81" dur="500" tmFilter="0, 0; .2, .5; .8, .5; 1, 0"/>
                                        <p:tgtEl>
                                          <p:spTgt spid="5"/>
                                        </p:tgtEl>
                                      </p:cBhvr>
                                    </p:animEffect>
                                    <p:animScale>
                                      <p:cBhvr>
                                        <p:cTn id="82" dur="250" autoRev="1" fill="hold"/>
                                        <p:tgtEl>
                                          <p:spTgt spid="5"/>
                                        </p:tgtEl>
                                      </p:cBhvr>
                                      <p:by x="105000" y="105000"/>
                                    </p:animScale>
                                  </p:childTnLst>
                                </p:cTn>
                              </p:par>
                              <p:par>
                                <p:cTn id="83" presetID="26" presetClass="emph" presetSubtype="0" fill="hold" grpId="1" nodeType="withEffect">
                                  <p:stCondLst>
                                    <p:cond delay="0"/>
                                  </p:stCondLst>
                                  <p:childTnLst>
                                    <p:animEffect transition="out" filter="fade">
                                      <p:cBhvr>
                                        <p:cTn id="84" dur="500" tmFilter="0, 0; .2, .5; .8, .5; 1, 0"/>
                                        <p:tgtEl>
                                          <p:spTgt spid="7"/>
                                        </p:tgtEl>
                                      </p:cBhvr>
                                    </p:animEffect>
                                    <p:animScale>
                                      <p:cBhvr>
                                        <p:cTn id="85" dur="250" autoRev="1" fill="hold"/>
                                        <p:tgtEl>
                                          <p:spTgt spid="7"/>
                                        </p:tgtEl>
                                      </p:cBhvr>
                                      <p:by x="105000" y="105000"/>
                                    </p:animScale>
                                  </p:childTnLst>
                                </p:cTn>
                              </p:par>
                              <p:par>
                                <p:cTn id="86" presetID="26" presetClass="emph" presetSubtype="0" fill="hold" grpId="1" nodeType="withEffect">
                                  <p:stCondLst>
                                    <p:cond delay="0"/>
                                  </p:stCondLst>
                                  <p:childTnLst>
                                    <p:animEffect transition="out" filter="fade">
                                      <p:cBhvr>
                                        <p:cTn id="87" dur="500" tmFilter="0, 0; .2, .5; .8, .5; 1, 0"/>
                                        <p:tgtEl>
                                          <p:spTgt spid="8"/>
                                        </p:tgtEl>
                                      </p:cBhvr>
                                    </p:animEffect>
                                    <p:animScale>
                                      <p:cBhvr>
                                        <p:cTn id="88" dur="250" autoRev="1" fill="hold"/>
                                        <p:tgtEl>
                                          <p:spTgt spid="8"/>
                                        </p:tgtEl>
                                      </p:cBhvr>
                                      <p:by x="105000" y="105000"/>
                                    </p:animScale>
                                  </p:childTnLst>
                                </p:cTn>
                              </p:par>
                            </p:childTnLst>
                          </p:cTn>
                        </p:par>
                      </p:childTnLst>
                    </p:cTn>
                  </p:par>
                  <p:par>
                    <p:cTn id="89" fill="hold">
                      <p:stCondLst>
                        <p:cond delay="indefinite"/>
                      </p:stCondLst>
                      <p:childTnLst>
                        <p:par>
                          <p:cTn id="90" fill="hold">
                            <p:stCondLst>
                              <p:cond delay="0"/>
                            </p:stCondLst>
                            <p:childTnLst>
                              <p:par>
                                <p:cTn id="91" presetID="10" presetClass="exit" presetSubtype="0" fill="hold" grpId="8" nodeType="clickEffect">
                                  <p:stCondLst>
                                    <p:cond delay="0"/>
                                  </p:stCondLst>
                                  <p:childTnLst>
                                    <p:animEffect transition="out" filter="fade">
                                      <p:cBhvr>
                                        <p:cTn id="92" dur="500"/>
                                        <p:tgtEl>
                                          <p:spTgt spid="10"/>
                                        </p:tgtEl>
                                      </p:cBhvr>
                                    </p:animEffect>
                                    <p:set>
                                      <p:cBhvr>
                                        <p:cTn id="93" dur="1" fill="hold">
                                          <p:stCondLst>
                                            <p:cond delay="499"/>
                                          </p:stCondLst>
                                        </p:cTn>
                                        <p:tgtEl>
                                          <p:spTgt spid="10"/>
                                        </p:tgtEl>
                                        <p:attrNameLst>
                                          <p:attrName>style.visibility</p:attrName>
                                        </p:attrNameLst>
                                      </p:cBhvr>
                                      <p:to>
                                        <p:strVal val="hidden"/>
                                      </p:to>
                                    </p:set>
                                  </p:childTnLst>
                                </p:cTn>
                              </p:par>
                            </p:childTnLst>
                          </p:cTn>
                        </p:par>
                        <p:par>
                          <p:cTn id="94" fill="hold">
                            <p:stCondLst>
                              <p:cond delay="500"/>
                            </p:stCondLst>
                            <p:childTnLst>
                              <p:par>
                                <p:cTn id="95" presetID="10" presetClass="entr" presetSubtype="0" fill="hold" grpId="0" nodeType="afterEffect">
                                  <p:stCondLst>
                                    <p:cond delay="0"/>
                                  </p:stCondLst>
                                  <p:childTnLst>
                                    <p:set>
                                      <p:cBhvr>
                                        <p:cTn id="96" dur="1" fill="hold">
                                          <p:stCondLst>
                                            <p:cond delay="0"/>
                                          </p:stCondLst>
                                        </p:cTn>
                                        <p:tgtEl>
                                          <p:spTgt spid="19"/>
                                        </p:tgtEl>
                                        <p:attrNameLst>
                                          <p:attrName>style.visibility</p:attrName>
                                        </p:attrNameLst>
                                      </p:cBhvr>
                                      <p:to>
                                        <p:strVal val="visible"/>
                                      </p:to>
                                    </p:set>
                                    <p:animEffect transition="in" filter="fade">
                                      <p:cBhvr>
                                        <p:cTn id="97" dur="1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0" grpId="1" animBg="1"/>
      <p:bldP spid="10" grpId="2" animBg="1"/>
      <p:bldP spid="10" grpId="3" animBg="1"/>
      <p:bldP spid="10" grpId="4" animBg="1"/>
      <p:bldP spid="10" grpId="5" animBg="1"/>
      <p:bldP spid="10" grpId="6" animBg="1"/>
      <p:bldP spid="10" grpId="7" animBg="1"/>
      <p:bldP spid="10" grpId="8" animBg="1"/>
      <p:bldP spid="12" grpId="0" animBg="1"/>
      <p:bldP spid="12" grpId="1" animBg="1"/>
      <p:bldP spid="12" grpId="2" animBg="1"/>
      <p:bldP spid="13" grpId="0" animBg="1"/>
      <p:bldP spid="13" grpId="1" animBg="1"/>
      <p:bldP spid="13" grpId="2" animBg="1"/>
      <p:bldP spid="5" grpId="0" animBg="1"/>
      <p:bldP spid="5" grpId="1" animBg="1"/>
      <p:bldP spid="7" grpId="0" animBg="1"/>
      <p:bldP spid="7" grpId="1" animBg="1"/>
      <p:bldP spid="8" grpId="0" animBg="1"/>
      <p:bldP spid="8" grpId="1" animBg="1"/>
      <p:bldP spid="19" grpId="0" animBg="1"/>
      <p:bldP spid="2" grpId="0" animBg="1"/>
      <p:bldP spid="6"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EDEE4770-D260-9FA8-74A9-54887AE49914}"/>
              </a:ext>
            </a:extLst>
          </p:cNvPr>
          <p:cNvSpPr>
            <a:spLocks noGrp="1"/>
          </p:cNvSpPr>
          <p:nvPr>
            <p:ph type="title"/>
          </p:nvPr>
        </p:nvSpPr>
        <p:spPr/>
        <p:txBody>
          <a:bodyPr/>
          <a:lstStyle/>
          <a:p>
            <a:r>
              <a:rPr lang="da-DK" dirty="0"/>
              <a:t>Fil-serviceaftaler</a:t>
            </a:r>
          </a:p>
        </p:txBody>
      </p:sp>
      <p:sp>
        <p:nvSpPr>
          <p:cNvPr id="6" name="Pladsholder til tekst 5">
            <a:extLst>
              <a:ext uri="{FF2B5EF4-FFF2-40B4-BE49-F238E27FC236}">
                <a16:creationId xmlns:a16="http://schemas.microsoft.com/office/drawing/2014/main" id="{7279608F-0C48-6CDE-F94C-84E2F638A197}"/>
              </a:ext>
            </a:extLst>
          </p:cNvPr>
          <p:cNvSpPr>
            <a:spLocks noGrp="1"/>
          </p:cNvSpPr>
          <p:nvPr>
            <p:ph type="body" sz="quarter" idx="10"/>
          </p:nvPr>
        </p:nvSpPr>
        <p:spPr>
          <a:xfrm>
            <a:off x="468313" y="1419225"/>
            <a:ext cx="4103687" cy="3168650"/>
          </a:xfrm>
        </p:spPr>
        <p:txBody>
          <a:bodyPr/>
          <a:lstStyle/>
          <a:p>
            <a:r>
              <a:rPr lang="da-DK" dirty="0"/>
              <a:t>Bemærk:</a:t>
            </a:r>
          </a:p>
          <a:p>
            <a:pPr marL="171450" indent="-171450">
              <a:buFont typeface="Arial" panose="020B0604020202020204" pitchFamily="34" charset="0"/>
              <a:buChar char="•"/>
            </a:pPr>
            <a:r>
              <a:rPr lang="da-DK" dirty="0"/>
              <a:t>Med hensyn til oprettelse af fil-ruter har det ingen praktisk betydning, om selvbetjeningsløsninger og KP følger samme eller forskellig fremgang for en kommune; den ene løsning kan således samle alle </a:t>
            </a:r>
            <a:r>
              <a:rPr lang="da-DK" dirty="0" err="1"/>
              <a:t>InfRefs</a:t>
            </a:r>
            <a:r>
              <a:rPr lang="da-DK" dirty="0"/>
              <a:t> i en serviceaftaler, medens den anden fordeler dem i 5 forskellige serviceaftaler. </a:t>
            </a:r>
          </a:p>
          <a:p>
            <a:pPr marL="171450" indent="-171450">
              <a:buFont typeface="Arial" panose="020B0604020202020204" pitchFamily="34" charset="0"/>
              <a:buChar char="•"/>
            </a:pPr>
            <a:r>
              <a:rPr lang="da-DK" dirty="0"/>
              <a:t>Hvis et IT-system benytter flere filbaserede integrationer, eksempelvis SF1415 samt SF1630_A, kan </a:t>
            </a:r>
            <a:r>
              <a:rPr lang="da-DK" dirty="0" err="1"/>
              <a:t>InfRefs</a:t>
            </a:r>
            <a:r>
              <a:rPr lang="da-DK" dirty="0"/>
              <a:t> på tværs af disse samles i en serviceaftale vha. multiple roller. Dog anbefaler vi, at man kun samler </a:t>
            </a:r>
            <a:r>
              <a:rPr lang="da-DK" dirty="0" err="1"/>
              <a:t>InfRefs</a:t>
            </a:r>
            <a:r>
              <a:rPr lang="da-DK" dirty="0"/>
              <a:t> for samme integration i en serviceaftale, da det forretningsmæssigt er lettere at forvalte.</a:t>
            </a:r>
          </a:p>
          <a:p>
            <a:pPr marL="171450" indent="-171450">
              <a:buFont typeface="Arial" panose="020B0604020202020204" pitchFamily="34" charset="0"/>
              <a:buChar char="•"/>
            </a:pPr>
            <a:r>
              <a:rPr lang="da-DK" dirty="0"/>
              <a:t>En begrænsning i Administrationsmodulet medfører, at det for nærværende ikke er muligt at kombinerer </a:t>
            </a:r>
            <a:r>
              <a:rPr lang="da-DK" dirty="0" err="1"/>
              <a:t>FilAflever</a:t>
            </a:r>
            <a:r>
              <a:rPr lang="da-DK" dirty="0"/>
              <a:t> samt </a:t>
            </a:r>
            <a:r>
              <a:rPr lang="da-DK" dirty="0" err="1"/>
              <a:t>FilHent</a:t>
            </a:r>
            <a:r>
              <a:rPr lang="da-DK" dirty="0"/>
              <a:t> med hinanden eller øvrige services. </a:t>
            </a:r>
            <a:br>
              <a:rPr lang="da-DK" dirty="0"/>
            </a:br>
            <a:endParaRPr lang="da-DK" dirty="0"/>
          </a:p>
        </p:txBody>
      </p:sp>
      <p:sp>
        <p:nvSpPr>
          <p:cNvPr id="7" name="Pladsholder til tekst 6">
            <a:extLst>
              <a:ext uri="{FF2B5EF4-FFF2-40B4-BE49-F238E27FC236}">
                <a16:creationId xmlns:a16="http://schemas.microsoft.com/office/drawing/2014/main" id="{E715E69D-2CE2-11D2-D8C3-361C30163FAC}"/>
              </a:ext>
            </a:extLst>
          </p:cNvPr>
          <p:cNvSpPr>
            <a:spLocks noGrp="1"/>
          </p:cNvSpPr>
          <p:nvPr>
            <p:ph type="body" sz="quarter" idx="11"/>
          </p:nvPr>
        </p:nvSpPr>
        <p:spPr/>
        <p:txBody>
          <a:bodyPr/>
          <a:lstStyle/>
          <a:p>
            <a:endParaRPr lang="da-DK" dirty="0"/>
          </a:p>
        </p:txBody>
      </p:sp>
      <p:pic>
        <p:nvPicPr>
          <p:cNvPr id="10" name="Pladsholder til billede 9">
            <a:extLst>
              <a:ext uri="{FF2B5EF4-FFF2-40B4-BE49-F238E27FC236}">
                <a16:creationId xmlns:a16="http://schemas.microsoft.com/office/drawing/2014/main" id="{F391BE73-C63B-5629-5384-F42832BF101A}"/>
              </a:ext>
            </a:extLst>
          </p:cNvPr>
          <p:cNvPicPr>
            <a:picLocks noGrp="1" noChangeAspect="1"/>
          </p:cNvPicPr>
          <p:nvPr>
            <p:ph type="pic" sz="quarter" idx="12"/>
          </p:nvPr>
        </p:nvPicPr>
        <p:blipFill>
          <a:blip r:embed="rId2"/>
          <a:srcRect/>
          <a:stretch/>
        </p:blipFill>
        <p:spPr/>
      </p:pic>
    </p:spTree>
    <p:extLst>
      <p:ext uri="{BB962C8B-B14F-4D97-AF65-F5344CB8AC3E}">
        <p14:creationId xmlns:p14="http://schemas.microsoft.com/office/powerpoint/2010/main" val="126881713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11862B-F2EE-2B27-D88C-D98B5EA214C6}"/>
            </a:ext>
          </a:extLst>
        </p:cNvPr>
        <p:cNvGrpSpPr/>
        <p:nvPr/>
      </p:nvGrpSpPr>
      <p:grpSpPr>
        <a:xfrm>
          <a:off x="0" y="0"/>
          <a:ext cx="0" cy="0"/>
          <a:chOff x="0" y="0"/>
          <a:chExt cx="0" cy="0"/>
        </a:xfrm>
      </p:grpSpPr>
      <p:pic>
        <p:nvPicPr>
          <p:cNvPr id="5" name="Pladsholder til billede 4">
            <a:extLst>
              <a:ext uri="{FF2B5EF4-FFF2-40B4-BE49-F238E27FC236}">
                <a16:creationId xmlns:a16="http://schemas.microsoft.com/office/drawing/2014/main" id="{A3BFD8F7-6212-01A0-6582-53B4CE3BD8F9}"/>
              </a:ext>
            </a:extLst>
          </p:cNvPr>
          <p:cNvPicPr>
            <a:picLocks noGrp="1" noChangeAspect="1"/>
          </p:cNvPicPr>
          <p:nvPr>
            <p:ph type="pic" sz="quarter" idx="13"/>
          </p:nvPr>
        </p:nvPicPr>
        <p:blipFill>
          <a:blip r:embed="rId2"/>
          <a:srcRect/>
          <a:stretch>
            <a:fillRect/>
          </a:stretch>
        </p:blipFill>
        <p:spPr/>
      </p:pic>
      <p:sp>
        <p:nvSpPr>
          <p:cNvPr id="10" name="Rektangel 9">
            <a:extLst>
              <a:ext uri="{FF2B5EF4-FFF2-40B4-BE49-F238E27FC236}">
                <a16:creationId xmlns:a16="http://schemas.microsoft.com/office/drawing/2014/main" id="{0DEB4241-53CB-9605-30A8-0F6E2CDD035E}"/>
              </a:ext>
            </a:extLst>
          </p:cNvPr>
          <p:cNvSpPr/>
          <p:nvPr/>
        </p:nvSpPr>
        <p:spPr>
          <a:xfrm>
            <a:off x="0" y="-2"/>
            <a:ext cx="9144000" cy="5143502"/>
          </a:xfrm>
          <a:prstGeom prst="rect">
            <a:avLst/>
          </a:prstGeom>
          <a:solidFill>
            <a:srgbClr val="002060">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da-DK" sz="1050" b="0" i="0" u="none" strike="noStrike" kern="1200" cap="none" spc="0" normalizeH="0" baseline="0" noProof="0">
              <a:ln>
                <a:noFill/>
              </a:ln>
              <a:solidFill>
                <a:prstClr val="white"/>
              </a:solidFill>
              <a:effectLst/>
              <a:uLnTx/>
              <a:uFillTx/>
              <a:latin typeface="Trebuchet MS" panose="020B0603020202020204" pitchFamily="34" charset="0"/>
              <a:ea typeface="+mn-ea"/>
              <a:cs typeface="+mn-cs"/>
            </a:endParaRPr>
          </a:p>
        </p:txBody>
      </p:sp>
      <p:sp>
        <p:nvSpPr>
          <p:cNvPr id="11" name="Rektangel 10">
            <a:extLst>
              <a:ext uri="{FF2B5EF4-FFF2-40B4-BE49-F238E27FC236}">
                <a16:creationId xmlns:a16="http://schemas.microsoft.com/office/drawing/2014/main" id="{79972554-60DE-A43C-90DE-23166A1EF54A}"/>
              </a:ext>
            </a:extLst>
          </p:cNvPr>
          <p:cNvSpPr/>
          <p:nvPr/>
        </p:nvSpPr>
        <p:spPr>
          <a:xfrm>
            <a:off x="259080" y="1939364"/>
            <a:ext cx="8618220" cy="769634"/>
          </a:xfrm>
          <a:prstGeom prst="rect">
            <a:avLst/>
          </a:prstGeom>
        </p:spPr>
        <p:txBody>
          <a:bodyPr wrap="square">
            <a:spAutoFit/>
          </a:bodyPr>
          <a:lstStyle/>
          <a:p>
            <a:pPr marL="0" marR="0" lvl="0" indent="0" algn="ctr" defTabSz="342900" rtl="0" eaLnBrk="1" fontAlgn="auto" latinLnBrk="0" hangingPunct="1">
              <a:lnSpc>
                <a:spcPct val="150000"/>
              </a:lnSpc>
              <a:spcBef>
                <a:spcPts val="0"/>
              </a:spcBef>
              <a:spcAft>
                <a:spcPts val="0"/>
              </a:spcAft>
              <a:buClrTx/>
              <a:buSzTx/>
              <a:buFontTx/>
              <a:buNone/>
              <a:tabLst/>
              <a:defRPr/>
            </a:pPr>
            <a:r>
              <a:rPr kumimoji="0" lang="da-DK" sz="3300" b="1" i="0" u="none" strike="noStrike" kern="1200" cap="all" spc="0" normalizeH="0" baseline="0" noProof="0" dirty="0">
                <a:ln>
                  <a:noFill/>
                </a:ln>
                <a:solidFill>
                  <a:srgbClr val="FFFFFF"/>
                </a:solidFill>
                <a:effectLst/>
                <a:uLnTx/>
                <a:uFillTx/>
                <a:latin typeface="Neue Haas Grotesk Text Pro" panose="020B0504020202020204" pitchFamily="34" charset="0"/>
                <a:ea typeface="+mn-ea"/>
                <a:cs typeface="+mn-cs"/>
              </a:rPr>
              <a:t>FAQ</a:t>
            </a:r>
          </a:p>
        </p:txBody>
      </p:sp>
      <p:pic>
        <p:nvPicPr>
          <p:cNvPr id="6" name="Billede 5">
            <a:extLst>
              <a:ext uri="{FF2B5EF4-FFF2-40B4-BE49-F238E27FC236}">
                <a16:creationId xmlns:a16="http://schemas.microsoft.com/office/drawing/2014/main" id="{C30FAA53-7F48-25C7-FB01-DE648103C6E5}"/>
              </a:ext>
            </a:extLst>
          </p:cNvPr>
          <p:cNvPicPr>
            <a:picLocks noChangeAspect="1"/>
          </p:cNvPicPr>
          <p:nvPr/>
        </p:nvPicPr>
        <p:blipFill>
          <a:blip r:embed="rId3"/>
          <a:stretch>
            <a:fillRect/>
          </a:stretch>
        </p:blipFill>
        <p:spPr>
          <a:xfrm>
            <a:off x="186235" y="4728763"/>
            <a:ext cx="219475" cy="219475"/>
          </a:xfrm>
          <a:prstGeom prst="rect">
            <a:avLst/>
          </a:prstGeom>
        </p:spPr>
      </p:pic>
    </p:spTree>
    <p:extLst>
      <p:ext uri="{BB962C8B-B14F-4D97-AF65-F5344CB8AC3E}">
        <p14:creationId xmlns:p14="http://schemas.microsoft.com/office/powerpoint/2010/main" val="354000223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a:extLst>
              <a:ext uri="{FF2B5EF4-FFF2-40B4-BE49-F238E27FC236}">
                <a16:creationId xmlns:a16="http://schemas.microsoft.com/office/drawing/2014/main" id="{E300A1D9-18A5-6936-860F-A0146D426EDE}"/>
              </a:ext>
            </a:extLst>
          </p:cNvPr>
          <p:cNvSpPr>
            <a:spLocks noGrp="1"/>
          </p:cNvSpPr>
          <p:nvPr>
            <p:ph type="title"/>
          </p:nvPr>
        </p:nvSpPr>
        <p:spPr/>
        <p:txBody>
          <a:bodyPr/>
          <a:lstStyle/>
          <a:p>
            <a:r>
              <a:rPr lang="da-DK" dirty="0"/>
              <a:t>FAQ</a:t>
            </a:r>
          </a:p>
        </p:txBody>
      </p:sp>
      <p:sp>
        <p:nvSpPr>
          <p:cNvPr id="8" name="Pladsholder til tekst 7">
            <a:extLst>
              <a:ext uri="{FF2B5EF4-FFF2-40B4-BE49-F238E27FC236}">
                <a16:creationId xmlns:a16="http://schemas.microsoft.com/office/drawing/2014/main" id="{295C96B0-0F53-BE27-716C-C887D3F37670}"/>
              </a:ext>
            </a:extLst>
          </p:cNvPr>
          <p:cNvSpPr>
            <a:spLocks noGrp="1"/>
          </p:cNvSpPr>
          <p:nvPr>
            <p:ph type="body" sz="quarter" idx="11"/>
          </p:nvPr>
        </p:nvSpPr>
        <p:spPr/>
        <p:txBody>
          <a:bodyPr/>
          <a:lstStyle/>
          <a:p>
            <a:endParaRPr lang="da-DK"/>
          </a:p>
        </p:txBody>
      </p:sp>
      <p:sp>
        <p:nvSpPr>
          <p:cNvPr id="4" name="Pladsholder til tekst 6">
            <a:extLst>
              <a:ext uri="{FF2B5EF4-FFF2-40B4-BE49-F238E27FC236}">
                <a16:creationId xmlns:a16="http://schemas.microsoft.com/office/drawing/2014/main" id="{B55067DA-3961-4DCD-1B9C-5B9EC4281DC7}"/>
              </a:ext>
            </a:extLst>
          </p:cNvPr>
          <p:cNvSpPr>
            <a:spLocks noGrp="1"/>
          </p:cNvSpPr>
          <p:nvPr>
            <p:ph type="body" sz="quarter" idx="10"/>
          </p:nvPr>
        </p:nvSpPr>
        <p:spPr>
          <a:xfrm>
            <a:off x="468313" y="1419225"/>
            <a:ext cx="8207376" cy="3168650"/>
          </a:xfrm>
        </p:spPr>
        <p:txBody>
          <a:bodyPr numCol="1"/>
          <a:lstStyle/>
          <a:p>
            <a:pPr lvl="0">
              <a:defRPr/>
            </a:pPr>
            <a:r>
              <a:rPr lang="da-DK" sz="1000" b="1" dirty="0">
                <a:latin typeface="Neue Haas Grotesk Text Pro" panose="020B0504020202020204" pitchFamily="34" charset="0"/>
              </a:rPr>
              <a:t>Q: Vores serviceaftale er godkendt, så hvorfor er der ikke oprettet en fil-rute</a:t>
            </a:r>
            <a:r>
              <a:rPr lang="da-DK" sz="1000" dirty="0">
                <a:latin typeface="Neue Haas Grotesk Text Pro" panose="020B0504020202020204" pitchFamily="34" charset="0"/>
              </a:rPr>
              <a:t>?</a:t>
            </a:r>
          </a:p>
          <a:p>
            <a:pPr lvl="0">
              <a:defRPr/>
            </a:pPr>
            <a:r>
              <a:rPr lang="da-DK" sz="1000" dirty="0">
                <a:latin typeface="Neue Haas Grotesk Text Pro" panose="020B0504020202020204" pitchFamily="34" charset="0"/>
              </a:rPr>
              <a:t>A: Der kan være flere årsager, men nedenstående angiver de typiske forklaringer:</a:t>
            </a:r>
          </a:p>
          <a:p>
            <a:pPr marL="480600" lvl="2" indent="-228600">
              <a:buFont typeface="+mj-lt"/>
              <a:buAutoNum type="arabicPeriod"/>
              <a:defRPr/>
            </a:pPr>
            <a:r>
              <a:rPr lang="da-DK" sz="1000" u="sng" dirty="0">
                <a:latin typeface="Neue Haas Grotesk Text Pro" panose="020B0504020202020204" pitchFamily="34" charset="0"/>
              </a:rPr>
              <a:t>Forsinkelse</a:t>
            </a:r>
            <a:br>
              <a:rPr lang="da-DK" sz="1000" dirty="0">
                <a:latin typeface="Neue Haas Grotesk Text Pro" panose="020B0504020202020204" pitchFamily="34" charset="0"/>
              </a:rPr>
            </a:br>
            <a:r>
              <a:rPr lang="da-DK" sz="1000" dirty="0">
                <a:latin typeface="Neue Haas Grotesk Text Pro" panose="020B0504020202020204" pitchFamily="34" charset="0"/>
              </a:rPr>
              <a:t>Ruter oprettes som regel kort tid efter, at sidste serviceaftale godkendes, men der kan være en forsinkelse på op til 30 minutter.</a:t>
            </a:r>
            <a:br>
              <a:rPr lang="da-DK" sz="1000" dirty="0">
                <a:latin typeface="Neue Haas Grotesk Text Pro" panose="020B0504020202020204" pitchFamily="34" charset="0"/>
              </a:rPr>
            </a:br>
            <a:endParaRPr lang="da-DK" sz="1000" dirty="0">
              <a:latin typeface="Neue Haas Grotesk Text Pro" panose="020B0504020202020204" pitchFamily="34" charset="0"/>
            </a:endParaRPr>
          </a:p>
          <a:p>
            <a:pPr marL="480600" lvl="2" indent="-228600">
              <a:buFont typeface="+mj-lt"/>
              <a:buAutoNum type="arabicPeriod"/>
              <a:defRPr/>
            </a:pPr>
            <a:r>
              <a:rPr lang="da-DK" sz="1000" u="sng" dirty="0">
                <a:latin typeface="Neue Haas Grotesk Text Pro" panose="020B0504020202020204" pitchFamily="34" charset="0"/>
              </a:rPr>
              <a:t>Manglende godkendelse</a:t>
            </a:r>
            <a:br>
              <a:rPr lang="da-DK" sz="1000" u="sng" dirty="0">
                <a:latin typeface="Neue Haas Grotesk Text Pro" panose="020B0504020202020204" pitchFamily="34" charset="0"/>
              </a:rPr>
            </a:br>
            <a:r>
              <a:rPr lang="da-DK" sz="1000" dirty="0">
                <a:latin typeface="Neue Haas Grotesk Text Pro" panose="020B0504020202020204" pitchFamily="34" charset="0"/>
              </a:rPr>
              <a:t>Både afsendersystemets eller modtagersystemets serviceaftaler skal godkendes.</a:t>
            </a:r>
            <a:br>
              <a:rPr lang="da-DK" sz="1000" dirty="0">
                <a:latin typeface="Neue Haas Grotesk Text Pro" panose="020B0504020202020204" pitchFamily="34" charset="0"/>
              </a:rPr>
            </a:br>
            <a:endParaRPr lang="da-DK" sz="1000" dirty="0">
              <a:latin typeface="Neue Haas Grotesk Text Pro" panose="020B0504020202020204" pitchFamily="34" charset="0"/>
            </a:endParaRPr>
          </a:p>
          <a:p>
            <a:pPr marL="480600" lvl="2" indent="-228600">
              <a:buFont typeface="+mj-lt"/>
              <a:buAutoNum type="arabicPeriod"/>
              <a:defRPr/>
            </a:pPr>
            <a:r>
              <a:rPr lang="da-DK" sz="1000" u="sng" dirty="0">
                <a:latin typeface="Neue Haas Grotesk Text Pro" panose="020B0504020202020204" pitchFamily="34" charset="0"/>
              </a:rPr>
              <a:t>Forkerte værdier</a:t>
            </a:r>
            <a:br>
              <a:rPr lang="da-DK" sz="1000" dirty="0">
                <a:latin typeface="Neue Haas Grotesk Text Pro" panose="020B0504020202020204" pitchFamily="34" charset="0"/>
              </a:rPr>
            </a:br>
            <a:r>
              <a:rPr lang="da-DK" sz="1000" dirty="0">
                <a:latin typeface="Neue Haas Grotesk Text Pro" panose="020B0504020202020204" pitchFamily="34" charset="0"/>
              </a:rPr>
              <a:t>Værdierne i afsendersystemets og modtagersystemets serviceaftaler skal være korrekte – i modsat fald ”matcher” de ikke hinanden, og ruten oprettes ikke.</a:t>
            </a:r>
          </a:p>
          <a:p>
            <a:pPr marL="480600" lvl="2" indent="-228600">
              <a:buFont typeface="+mj-lt"/>
              <a:buAutoNum type="arabicPeriod"/>
              <a:defRPr/>
            </a:pPr>
            <a:endParaRPr lang="da-DK" sz="1000" dirty="0">
              <a:latin typeface="Neue Haas Grotesk Text Pro" panose="020B0504020202020204" pitchFamily="34" charset="0"/>
            </a:endParaRPr>
          </a:p>
          <a:p>
            <a:pPr lvl="0">
              <a:defRPr/>
            </a:pPr>
            <a:endParaRPr lang="da-DK" sz="1000" dirty="0">
              <a:latin typeface="Neue Haas Grotesk Text Pro" panose="020B0504020202020204" pitchFamily="34" charset="0"/>
            </a:endParaRPr>
          </a:p>
        </p:txBody>
      </p:sp>
    </p:spTree>
    <p:extLst>
      <p:ext uri="{BB962C8B-B14F-4D97-AF65-F5344CB8AC3E}">
        <p14:creationId xmlns:p14="http://schemas.microsoft.com/office/powerpoint/2010/main" val="367615642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a:extLst>
              <a:ext uri="{FF2B5EF4-FFF2-40B4-BE49-F238E27FC236}">
                <a16:creationId xmlns:a16="http://schemas.microsoft.com/office/drawing/2014/main" id="{E300A1D9-18A5-6936-860F-A0146D426EDE}"/>
              </a:ext>
            </a:extLst>
          </p:cNvPr>
          <p:cNvSpPr>
            <a:spLocks noGrp="1"/>
          </p:cNvSpPr>
          <p:nvPr>
            <p:ph type="title"/>
          </p:nvPr>
        </p:nvSpPr>
        <p:spPr/>
        <p:txBody>
          <a:bodyPr/>
          <a:lstStyle/>
          <a:p>
            <a:r>
              <a:rPr lang="da-DK" dirty="0"/>
              <a:t>FAQ</a:t>
            </a:r>
          </a:p>
        </p:txBody>
      </p:sp>
      <p:sp>
        <p:nvSpPr>
          <p:cNvPr id="8" name="Pladsholder til tekst 7">
            <a:extLst>
              <a:ext uri="{FF2B5EF4-FFF2-40B4-BE49-F238E27FC236}">
                <a16:creationId xmlns:a16="http://schemas.microsoft.com/office/drawing/2014/main" id="{295C96B0-0F53-BE27-716C-C887D3F37670}"/>
              </a:ext>
            </a:extLst>
          </p:cNvPr>
          <p:cNvSpPr>
            <a:spLocks noGrp="1"/>
          </p:cNvSpPr>
          <p:nvPr>
            <p:ph type="body" sz="quarter" idx="11"/>
          </p:nvPr>
        </p:nvSpPr>
        <p:spPr/>
        <p:txBody>
          <a:bodyPr/>
          <a:lstStyle/>
          <a:p>
            <a:endParaRPr lang="da-DK"/>
          </a:p>
        </p:txBody>
      </p:sp>
      <p:sp>
        <p:nvSpPr>
          <p:cNvPr id="4" name="Pladsholder til tekst 6">
            <a:extLst>
              <a:ext uri="{FF2B5EF4-FFF2-40B4-BE49-F238E27FC236}">
                <a16:creationId xmlns:a16="http://schemas.microsoft.com/office/drawing/2014/main" id="{B55067DA-3961-4DCD-1B9C-5B9EC4281DC7}"/>
              </a:ext>
            </a:extLst>
          </p:cNvPr>
          <p:cNvSpPr>
            <a:spLocks noGrp="1"/>
          </p:cNvSpPr>
          <p:nvPr>
            <p:ph type="body" sz="quarter" idx="10"/>
          </p:nvPr>
        </p:nvSpPr>
        <p:spPr>
          <a:xfrm>
            <a:off x="468313" y="1419225"/>
            <a:ext cx="8207376" cy="3168650"/>
          </a:xfrm>
        </p:spPr>
        <p:txBody>
          <a:bodyPr numCol="1"/>
          <a:lstStyle/>
          <a:p>
            <a:pPr lvl="0">
              <a:defRPr/>
            </a:pPr>
            <a:r>
              <a:rPr lang="da-DK" sz="1000" b="1" dirty="0">
                <a:latin typeface="Neue Haas Grotesk Text Pro" panose="020B0504020202020204" pitchFamily="34" charset="0"/>
              </a:rPr>
              <a:t>Q: Hvem kan hjælpe med at koordinere, at der anmodes om og godkendes serviceaftaler for både afsender- og 	modtagersystem?</a:t>
            </a:r>
          </a:p>
          <a:p>
            <a:pPr lvl="0">
              <a:defRPr/>
            </a:pPr>
            <a:r>
              <a:rPr lang="da-DK" sz="1000" dirty="0">
                <a:latin typeface="Neue Haas Grotesk Text Pro" panose="020B0504020202020204" pitchFamily="34" charset="0"/>
              </a:rPr>
              <a:t>A: Alle kommuner har udpeget en ”Rute administrator” (jævnfør </a:t>
            </a:r>
            <a:r>
              <a:rPr lang="da-DK" sz="1000" dirty="0" err="1">
                <a:latin typeface="Neue Haas Grotesk Text Pro" panose="020B0504020202020204" pitchFamily="34" charset="0"/>
              </a:rPr>
              <a:t>KOMBITs</a:t>
            </a:r>
            <a:r>
              <a:rPr lang="da-DK" sz="1000" dirty="0">
                <a:latin typeface="Neue Haas Grotesk Text Pro" panose="020B0504020202020204" pitchFamily="34" charset="0"/>
              </a:rPr>
              <a:t> rollegalleri), der kan hjælpe med at koordinere arbejdet 	vedrørende fil-ruter, herunder sikre at både afsender- og modtagersystemer anmoder om serviceaftaler.</a:t>
            </a:r>
          </a:p>
        </p:txBody>
      </p:sp>
    </p:spTree>
    <p:extLst>
      <p:ext uri="{BB962C8B-B14F-4D97-AF65-F5344CB8AC3E}">
        <p14:creationId xmlns:p14="http://schemas.microsoft.com/office/powerpoint/2010/main" val="204829349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a:extLst>
              <a:ext uri="{FF2B5EF4-FFF2-40B4-BE49-F238E27FC236}">
                <a16:creationId xmlns:a16="http://schemas.microsoft.com/office/drawing/2014/main" id="{E300A1D9-18A5-6936-860F-A0146D426EDE}"/>
              </a:ext>
            </a:extLst>
          </p:cNvPr>
          <p:cNvSpPr>
            <a:spLocks noGrp="1"/>
          </p:cNvSpPr>
          <p:nvPr>
            <p:ph type="title"/>
          </p:nvPr>
        </p:nvSpPr>
        <p:spPr/>
        <p:txBody>
          <a:bodyPr/>
          <a:lstStyle/>
          <a:p>
            <a:r>
              <a:rPr lang="da-DK" dirty="0"/>
              <a:t>FAQ</a:t>
            </a:r>
          </a:p>
        </p:txBody>
      </p:sp>
      <p:sp>
        <p:nvSpPr>
          <p:cNvPr id="8" name="Pladsholder til tekst 7">
            <a:extLst>
              <a:ext uri="{FF2B5EF4-FFF2-40B4-BE49-F238E27FC236}">
                <a16:creationId xmlns:a16="http://schemas.microsoft.com/office/drawing/2014/main" id="{295C96B0-0F53-BE27-716C-C887D3F37670}"/>
              </a:ext>
            </a:extLst>
          </p:cNvPr>
          <p:cNvSpPr>
            <a:spLocks noGrp="1"/>
          </p:cNvSpPr>
          <p:nvPr>
            <p:ph type="body" sz="quarter" idx="11"/>
          </p:nvPr>
        </p:nvSpPr>
        <p:spPr/>
        <p:txBody>
          <a:bodyPr/>
          <a:lstStyle/>
          <a:p>
            <a:endParaRPr lang="da-DK"/>
          </a:p>
        </p:txBody>
      </p:sp>
      <p:sp>
        <p:nvSpPr>
          <p:cNvPr id="4" name="Pladsholder til tekst 6">
            <a:extLst>
              <a:ext uri="{FF2B5EF4-FFF2-40B4-BE49-F238E27FC236}">
                <a16:creationId xmlns:a16="http://schemas.microsoft.com/office/drawing/2014/main" id="{B55067DA-3961-4DCD-1B9C-5B9EC4281DC7}"/>
              </a:ext>
            </a:extLst>
          </p:cNvPr>
          <p:cNvSpPr>
            <a:spLocks noGrp="1"/>
          </p:cNvSpPr>
          <p:nvPr>
            <p:ph type="body" sz="quarter" idx="10"/>
          </p:nvPr>
        </p:nvSpPr>
        <p:spPr>
          <a:xfrm>
            <a:off x="468313" y="1419225"/>
            <a:ext cx="8207376" cy="3168650"/>
          </a:xfrm>
        </p:spPr>
        <p:txBody>
          <a:bodyPr numCol="1"/>
          <a:lstStyle/>
          <a:p>
            <a:pPr lvl="0">
              <a:defRPr/>
            </a:pPr>
            <a:r>
              <a:rPr lang="da-DK" sz="1000" b="1" dirty="0">
                <a:latin typeface="Neue Haas Grotesk Text Pro" panose="020B0504020202020204" pitchFamily="34" charset="0"/>
              </a:rPr>
              <a:t>Q: Kan jeg kombinere fil-services med øvrige i serviceaftaler?</a:t>
            </a:r>
          </a:p>
          <a:p>
            <a:pPr lvl="0">
              <a:defRPr/>
            </a:pPr>
            <a:r>
              <a:rPr lang="da-DK" sz="1000" dirty="0">
                <a:latin typeface="Neue Haas Grotesk Text Pro" panose="020B0504020202020204" pitchFamily="34" charset="0"/>
              </a:rPr>
              <a:t>A: I den nuværende version af løsningen er det ikke muligt at kombinere </a:t>
            </a:r>
            <a:r>
              <a:rPr lang="da-DK" sz="1000" dirty="0" err="1">
                <a:latin typeface="Neue Haas Grotesk Text Pro" panose="020B0504020202020204" pitchFamily="34" charset="0"/>
              </a:rPr>
              <a:t>FilAflever</a:t>
            </a:r>
            <a:r>
              <a:rPr lang="da-DK" sz="1000" dirty="0">
                <a:latin typeface="Neue Haas Grotesk Text Pro" panose="020B0504020202020204" pitchFamily="34" charset="0"/>
              </a:rPr>
              <a:t> eller </a:t>
            </a:r>
            <a:r>
              <a:rPr lang="da-DK" sz="1000" dirty="0" err="1">
                <a:latin typeface="Neue Haas Grotesk Text Pro" panose="020B0504020202020204" pitchFamily="34" charset="0"/>
              </a:rPr>
              <a:t>FilHent</a:t>
            </a:r>
            <a:r>
              <a:rPr lang="da-DK" sz="1000" dirty="0">
                <a:latin typeface="Neue Haas Grotesk Text Pro" panose="020B0504020202020204" pitchFamily="34" charset="0"/>
              </a:rPr>
              <a:t> med hinanden eller øvrige services i én 	serviceaftale. Hvis man eksempelvis skal benytter en integration, hvor der både afleveres og hentes filer, er man derfor nødt til at 	indgå separate serviceaftaler for </a:t>
            </a:r>
            <a:r>
              <a:rPr lang="da-DK" sz="1000" dirty="0" err="1">
                <a:latin typeface="Neue Haas Grotesk Text Pro" panose="020B0504020202020204" pitchFamily="34" charset="0"/>
              </a:rPr>
              <a:t>FilAflever</a:t>
            </a:r>
            <a:r>
              <a:rPr lang="da-DK" sz="1000" dirty="0">
                <a:latin typeface="Neue Haas Grotesk Text Pro" panose="020B0504020202020204" pitchFamily="34" charset="0"/>
              </a:rPr>
              <a:t> og for Filhent.</a:t>
            </a:r>
            <a:br>
              <a:rPr lang="da-DK" sz="1000" dirty="0">
                <a:latin typeface="Neue Haas Grotesk Text Pro" panose="020B0504020202020204" pitchFamily="34" charset="0"/>
              </a:rPr>
            </a:br>
            <a:br>
              <a:rPr lang="da-DK" sz="1000" dirty="0">
                <a:latin typeface="Neue Haas Grotesk Text Pro" panose="020B0504020202020204" pitchFamily="34" charset="0"/>
              </a:rPr>
            </a:br>
            <a:r>
              <a:rPr lang="da-DK" sz="1000" dirty="0">
                <a:latin typeface="Neue Haas Grotesk Text Pro" panose="020B0504020202020204" pitchFamily="34" charset="0"/>
              </a:rPr>
              <a:t>	Bemærk: Vi forventer, at denne begrænsning vil blive fjernet i senere versioner af løsningen.</a:t>
            </a:r>
          </a:p>
          <a:p>
            <a:pPr lvl="0">
              <a:defRPr/>
            </a:pPr>
            <a:endParaRPr lang="da-DK" sz="1000" dirty="0">
              <a:latin typeface="Neue Haas Grotesk Text Pro" panose="020B0504020202020204" pitchFamily="34" charset="0"/>
            </a:endParaRPr>
          </a:p>
          <a:p>
            <a:pPr marL="480600" lvl="2" indent="-228600">
              <a:buFont typeface="+mj-lt"/>
              <a:buAutoNum type="arabicPeriod"/>
              <a:defRPr/>
            </a:pPr>
            <a:endParaRPr lang="da-DK" sz="1000" dirty="0">
              <a:latin typeface="Neue Haas Grotesk Text Pro" panose="020B0504020202020204" pitchFamily="34" charset="0"/>
            </a:endParaRPr>
          </a:p>
          <a:p>
            <a:pPr lvl="0">
              <a:defRPr/>
            </a:pPr>
            <a:endParaRPr lang="da-DK" sz="1000" dirty="0">
              <a:latin typeface="Neue Haas Grotesk Text Pro" panose="020B0504020202020204" pitchFamily="34" charset="0"/>
            </a:endParaRPr>
          </a:p>
        </p:txBody>
      </p:sp>
    </p:spTree>
    <p:extLst>
      <p:ext uri="{BB962C8B-B14F-4D97-AF65-F5344CB8AC3E}">
        <p14:creationId xmlns:p14="http://schemas.microsoft.com/office/powerpoint/2010/main" val="336059875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a:extLst>
              <a:ext uri="{FF2B5EF4-FFF2-40B4-BE49-F238E27FC236}">
                <a16:creationId xmlns:a16="http://schemas.microsoft.com/office/drawing/2014/main" id="{E300A1D9-18A5-6936-860F-A0146D426EDE}"/>
              </a:ext>
            </a:extLst>
          </p:cNvPr>
          <p:cNvSpPr>
            <a:spLocks noGrp="1"/>
          </p:cNvSpPr>
          <p:nvPr>
            <p:ph type="title"/>
          </p:nvPr>
        </p:nvSpPr>
        <p:spPr/>
        <p:txBody>
          <a:bodyPr/>
          <a:lstStyle/>
          <a:p>
            <a:r>
              <a:rPr lang="da-DK" dirty="0"/>
              <a:t>FAQ</a:t>
            </a:r>
          </a:p>
        </p:txBody>
      </p:sp>
      <p:sp>
        <p:nvSpPr>
          <p:cNvPr id="8" name="Pladsholder til tekst 7">
            <a:extLst>
              <a:ext uri="{FF2B5EF4-FFF2-40B4-BE49-F238E27FC236}">
                <a16:creationId xmlns:a16="http://schemas.microsoft.com/office/drawing/2014/main" id="{295C96B0-0F53-BE27-716C-C887D3F37670}"/>
              </a:ext>
            </a:extLst>
          </p:cNvPr>
          <p:cNvSpPr>
            <a:spLocks noGrp="1"/>
          </p:cNvSpPr>
          <p:nvPr>
            <p:ph type="body" sz="quarter" idx="11"/>
          </p:nvPr>
        </p:nvSpPr>
        <p:spPr/>
        <p:txBody>
          <a:bodyPr/>
          <a:lstStyle/>
          <a:p>
            <a:endParaRPr lang="da-DK"/>
          </a:p>
        </p:txBody>
      </p:sp>
      <p:sp>
        <p:nvSpPr>
          <p:cNvPr id="4" name="Pladsholder til tekst 6">
            <a:extLst>
              <a:ext uri="{FF2B5EF4-FFF2-40B4-BE49-F238E27FC236}">
                <a16:creationId xmlns:a16="http://schemas.microsoft.com/office/drawing/2014/main" id="{B55067DA-3961-4DCD-1B9C-5B9EC4281DC7}"/>
              </a:ext>
            </a:extLst>
          </p:cNvPr>
          <p:cNvSpPr>
            <a:spLocks noGrp="1"/>
          </p:cNvSpPr>
          <p:nvPr>
            <p:ph type="body" sz="quarter" idx="10"/>
          </p:nvPr>
        </p:nvSpPr>
        <p:spPr>
          <a:xfrm>
            <a:off x="468313" y="1419225"/>
            <a:ext cx="8207376" cy="3168650"/>
          </a:xfrm>
        </p:spPr>
        <p:txBody>
          <a:bodyPr numCol="1"/>
          <a:lstStyle/>
          <a:p>
            <a:pPr lvl="0">
              <a:defRPr/>
            </a:pPr>
            <a:r>
              <a:rPr lang="da-DK" sz="1000" b="1" dirty="0">
                <a:latin typeface="Neue Haas Grotesk Text Pro" panose="020B0504020202020204" pitchFamily="34" charset="0"/>
              </a:rPr>
              <a:t>Q: I pixibogens eksempel skal serviceaftalerne for afsendersystemet og modtagersystemet udfyldes næsten identiske – er det 	altid tilfældet?</a:t>
            </a:r>
          </a:p>
          <a:p>
            <a:pPr lvl="0">
              <a:defRPr/>
            </a:pPr>
            <a:r>
              <a:rPr lang="da-DK" sz="1000" dirty="0">
                <a:latin typeface="Neue Haas Grotesk Text Pro" panose="020B0504020202020204" pitchFamily="34" charset="0"/>
              </a:rPr>
              <a:t>A: Ofte vil det være tilfældet men ikke altid, idet dette er integrationsspecifikt. </a:t>
            </a:r>
            <a:br>
              <a:rPr lang="da-DK" sz="1000" dirty="0">
                <a:latin typeface="Neue Haas Grotesk Text Pro" panose="020B0504020202020204" pitchFamily="34" charset="0"/>
              </a:rPr>
            </a:br>
            <a:br>
              <a:rPr lang="da-DK" sz="1000" dirty="0">
                <a:latin typeface="Neue Haas Grotesk Text Pro" panose="020B0504020202020204" pitchFamily="34" charset="0"/>
              </a:rPr>
            </a:br>
            <a:r>
              <a:rPr lang="da-DK" sz="1000" dirty="0">
                <a:latin typeface="Neue Haas Grotesk Text Pro" panose="020B0504020202020204" pitchFamily="34" charset="0"/>
              </a:rPr>
              <a:t>	Eksempelvis er nogle integrationer baseret på, at data udveksles indenfor samme myndighed – dvs. den afsendende myndighed er 	identisk med den modtagende – medens andre er baseret på, at data udveksles på tværs af myndigheder. Sådanne forskelle 	kan/vil medføre serviceaftaler, hvor der er større forskelle mellem afsendersystemets og modtagersystemets serviceaftaler (se 	næste spørgsmål).</a:t>
            </a:r>
          </a:p>
        </p:txBody>
      </p:sp>
    </p:spTree>
    <p:extLst>
      <p:ext uri="{BB962C8B-B14F-4D97-AF65-F5344CB8AC3E}">
        <p14:creationId xmlns:p14="http://schemas.microsoft.com/office/powerpoint/2010/main" val="319417299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a:extLst>
              <a:ext uri="{FF2B5EF4-FFF2-40B4-BE49-F238E27FC236}">
                <a16:creationId xmlns:a16="http://schemas.microsoft.com/office/drawing/2014/main" id="{E300A1D9-18A5-6936-860F-A0146D426EDE}"/>
              </a:ext>
            </a:extLst>
          </p:cNvPr>
          <p:cNvSpPr>
            <a:spLocks noGrp="1"/>
          </p:cNvSpPr>
          <p:nvPr>
            <p:ph type="title"/>
          </p:nvPr>
        </p:nvSpPr>
        <p:spPr/>
        <p:txBody>
          <a:bodyPr/>
          <a:lstStyle/>
          <a:p>
            <a:r>
              <a:rPr lang="da-DK" dirty="0"/>
              <a:t>FAQ</a:t>
            </a:r>
          </a:p>
        </p:txBody>
      </p:sp>
      <p:sp>
        <p:nvSpPr>
          <p:cNvPr id="8" name="Pladsholder til tekst 7">
            <a:extLst>
              <a:ext uri="{FF2B5EF4-FFF2-40B4-BE49-F238E27FC236}">
                <a16:creationId xmlns:a16="http://schemas.microsoft.com/office/drawing/2014/main" id="{295C96B0-0F53-BE27-716C-C887D3F37670}"/>
              </a:ext>
            </a:extLst>
          </p:cNvPr>
          <p:cNvSpPr>
            <a:spLocks noGrp="1"/>
          </p:cNvSpPr>
          <p:nvPr>
            <p:ph type="body" sz="quarter" idx="11"/>
          </p:nvPr>
        </p:nvSpPr>
        <p:spPr/>
        <p:txBody>
          <a:bodyPr/>
          <a:lstStyle/>
          <a:p>
            <a:endParaRPr lang="da-DK"/>
          </a:p>
        </p:txBody>
      </p:sp>
      <p:sp>
        <p:nvSpPr>
          <p:cNvPr id="4" name="Pladsholder til tekst 6">
            <a:extLst>
              <a:ext uri="{FF2B5EF4-FFF2-40B4-BE49-F238E27FC236}">
                <a16:creationId xmlns:a16="http://schemas.microsoft.com/office/drawing/2014/main" id="{B55067DA-3961-4DCD-1B9C-5B9EC4281DC7}"/>
              </a:ext>
            </a:extLst>
          </p:cNvPr>
          <p:cNvSpPr>
            <a:spLocks noGrp="1"/>
          </p:cNvSpPr>
          <p:nvPr>
            <p:ph type="body" sz="quarter" idx="10"/>
          </p:nvPr>
        </p:nvSpPr>
        <p:spPr>
          <a:xfrm>
            <a:off x="468313" y="1419225"/>
            <a:ext cx="8207376" cy="3168650"/>
          </a:xfrm>
        </p:spPr>
        <p:txBody>
          <a:bodyPr numCol="1"/>
          <a:lstStyle/>
          <a:p>
            <a:pPr lvl="0">
              <a:defRPr/>
            </a:pPr>
            <a:r>
              <a:rPr lang="da-DK" sz="1000" b="1" dirty="0">
                <a:latin typeface="Neue Haas Grotesk Text Pro" panose="020B0504020202020204" pitchFamily="34" charset="0"/>
              </a:rPr>
              <a:t>Q: Jeg skal bruge en integration, hvor den afsendende myndighed er forskellige fra den modtagende – hvordan skal 	serviceaftalerne sammensættes i dette tilfælde?</a:t>
            </a:r>
            <a:endParaRPr lang="da-DK" sz="1000" dirty="0">
              <a:latin typeface="Neue Haas Grotesk Text Pro" panose="020B0504020202020204" pitchFamily="34" charset="0"/>
            </a:endParaRPr>
          </a:p>
          <a:p>
            <a:pPr lvl="0">
              <a:defRPr/>
            </a:pPr>
            <a:r>
              <a:rPr lang="da-DK" sz="1000" dirty="0">
                <a:latin typeface="Neue Haas Grotesk Text Pro" panose="020B0504020202020204" pitchFamily="34" charset="0"/>
              </a:rPr>
              <a:t>A: Lad os som eksempel antage, at data sendes fra Udbetaling Danmark (UDK) til Frederikshavn Kommune. </a:t>
            </a:r>
            <a:br>
              <a:rPr lang="da-DK" sz="1000" dirty="0">
                <a:latin typeface="Neue Haas Grotesk Text Pro" panose="020B0504020202020204" pitchFamily="34" charset="0"/>
              </a:rPr>
            </a:br>
            <a:br>
              <a:rPr lang="da-DK" sz="1000" dirty="0">
                <a:latin typeface="Neue Haas Grotesk Text Pro" panose="020B0504020202020204" pitchFamily="34" charset="0"/>
              </a:rPr>
            </a:br>
            <a:r>
              <a:rPr lang="da-DK" sz="1000" dirty="0">
                <a:latin typeface="Neue Haas Grotesk Text Pro" panose="020B0504020202020204" pitchFamily="34" charset="0"/>
              </a:rPr>
              <a:t>	</a:t>
            </a:r>
            <a:r>
              <a:rPr lang="da-DK" sz="1000" u="sng" dirty="0">
                <a:latin typeface="Neue Haas Grotesk Text Pro" panose="020B0504020202020204" pitchFamily="34" charset="0"/>
              </a:rPr>
              <a:t>Afsendersystem</a:t>
            </a:r>
            <a:br>
              <a:rPr lang="da-DK" sz="1000" dirty="0">
                <a:latin typeface="Neue Haas Grotesk Text Pro" panose="020B0504020202020204" pitchFamily="34" charset="0"/>
              </a:rPr>
            </a:br>
            <a:r>
              <a:rPr lang="da-DK" sz="1000" dirty="0">
                <a:latin typeface="Neue Haas Grotesk Text Pro" panose="020B0504020202020204" pitchFamily="34" charset="0"/>
              </a:rPr>
              <a:t>	Da afsendersystemet skal aflevere data på vegne af UDK, skal serviceaftalen indgås med UDK. Da data endvidere skal modtages 	af Frederikshavn Kommune, skal denne kommune fremgå af feltet ”Tilladte modtagermyndigheder” (dette felt kan indeholder flere 	myndigheder, og blot en af dem skal være Frederikshavn Kommune).</a:t>
            </a:r>
            <a:br>
              <a:rPr lang="da-DK" sz="1000" dirty="0">
                <a:latin typeface="Neue Haas Grotesk Text Pro" panose="020B0504020202020204" pitchFamily="34" charset="0"/>
              </a:rPr>
            </a:br>
            <a:br>
              <a:rPr lang="da-DK" sz="1000" dirty="0">
                <a:latin typeface="Neue Haas Grotesk Text Pro" panose="020B0504020202020204" pitchFamily="34" charset="0"/>
              </a:rPr>
            </a:br>
            <a:r>
              <a:rPr lang="da-DK" sz="1000" dirty="0">
                <a:latin typeface="Neue Haas Grotesk Text Pro" panose="020B0504020202020204" pitchFamily="34" charset="0"/>
              </a:rPr>
              <a:t>	</a:t>
            </a:r>
            <a:r>
              <a:rPr lang="da-DK" sz="1000" u="sng" dirty="0">
                <a:latin typeface="Neue Haas Grotesk Text Pro" panose="020B0504020202020204" pitchFamily="34" charset="0"/>
              </a:rPr>
              <a:t>Modtagersystem</a:t>
            </a:r>
            <a:br>
              <a:rPr lang="da-DK" sz="1000" dirty="0">
                <a:latin typeface="Neue Haas Grotesk Text Pro" panose="020B0504020202020204" pitchFamily="34" charset="0"/>
              </a:rPr>
            </a:br>
            <a:r>
              <a:rPr lang="da-DK" sz="1000" dirty="0">
                <a:latin typeface="Neue Haas Grotesk Text Pro" panose="020B0504020202020204" pitchFamily="34" charset="0"/>
              </a:rPr>
              <a:t>	Da modtagersystemet skal modtage data på vegne af Frederikshavn Kommune, skal serviceaftalen indgås med denne kommune. 	Da data endvidere skal afsendes af UDK, skal UDK fremgå af feltet ”Tilladte afsendermyndigheder” (dette felt kan indeholder flere 	myndigheder, og blot en af dem skal være UDK).</a:t>
            </a:r>
          </a:p>
        </p:txBody>
      </p:sp>
    </p:spTree>
    <p:extLst>
      <p:ext uri="{BB962C8B-B14F-4D97-AF65-F5344CB8AC3E}">
        <p14:creationId xmlns:p14="http://schemas.microsoft.com/office/powerpoint/2010/main" val="149424975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a:extLst>
              <a:ext uri="{FF2B5EF4-FFF2-40B4-BE49-F238E27FC236}">
                <a16:creationId xmlns:a16="http://schemas.microsoft.com/office/drawing/2014/main" id="{E300A1D9-18A5-6936-860F-A0146D426EDE}"/>
              </a:ext>
            </a:extLst>
          </p:cNvPr>
          <p:cNvSpPr>
            <a:spLocks noGrp="1"/>
          </p:cNvSpPr>
          <p:nvPr>
            <p:ph type="title"/>
          </p:nvPr>
        </p:nvSpPr>
        <p:spPr/>
        <p:txBody>
          <a:bodyPr/>
          <a:lstStyle/>
          <a:p>
            <a:r>
              <a:rPr lang="da-DK" dirty="0"/>
              <a:t>FAQ</a:t>
            </a:r>
          </a:p>
        </p:txBody>
      </p:sp>
      <p:sp>
        <p:nvSpPr>
          <p:cNvPr id="8" name="Pladsholder til tekst 7">
            <a:extLst>
              <a:ext uri="{FF2B5EF4-FFF2-40B4-BE49-F238E27FC236}">
                <a16:creationId xmlns:a16="http://schemas.microsoft.com/office/drawing/2014/main" id="{295C96B0-0F53-BE27-716C-C887D3F37670}"/>
              </a:ext>
            </a:extLst>
          </p:cNvPr>
          <p:cNvSpPr>
            <a:spLocks noGrp="1"/>
          </p:cNvSpPr>
          <p:nvPr>
            <p:ph type="body" sz="quarter" idx="11"/>
          </p:nvPr>
        </p:nvSpPr>
        <p:spPr/>
        <p:txBody>
          <a:bodyPr/>
          <a:lstStyle/>
          <a:p>
            <a:endParaRPr lang="da-DK"/>
          </a:p>
        </p:txBody>
      </p:sp>
      <p:sp>
        <p:nvSpPr>
          <p:cNvPr id="4" name="Pladsholder til tekst 6">
            <a:extLst>
              <a:ext uri="{FF2B5EF4-FFF2-40B4-BE49-F238E27FC236}">
                <a16:creationId xmlns:a16="http://schemas.microsoft.com/office/drawing/2014/main" id="{B55067DA-3961-4DCD-1B9C-5B9EC4281DC7}"/>
              </a:ext>
            </a:extLst>
          </p:cNvPr>
          <p:cNvSpPr>
            <a:spLocks noGrp="1"/>
          </p:cNvSpPr>
          <p:nvPr>
            <p:ph type="body" sz="quarter" idx="10"/>
          </p:nvPr>
        </p:nvSpPr>
        <p:spPr>
          <a:xfrm>
            <a:off x="468313" y="1419225"/>
            <a:ext cx="8207376" cy="3168650"/>
          </a:xfrm>
        </p:spPr>
        <p:txBody>
          <a:bodyPr numCol="1"/>
          <a:lstStyle/>
          <a:p>
            <a:pPr lvl="0">
              <a:defRPr/>
            </a:pPr>
            <a:r>
              <a:rPr lang="da-DK" sz="1000" b="1" dirty="0">
                <a:latin typeface="Neue Haas Grotesk Text Pro" panose="020B0504020202020204" pitchFamily="34" charset="0"/>
              </a:rPr>
              <a:t>Q: Skal nye ruter altid aktiveres manuelt</a:t>
            </a:r>
            <a:r>
              <a:rPr lang="da-DK" sz="1000" dirty="0">
                <a:latin typeface="Neue Haas Grotesk Text Pro" panose="020B0504020202020204" pitchFamily="34" charset="0"/>
              </a:rPr>
              <a:t>?</a:t>
            </a:r>
          </a:p>
          <a:p>
            <a:pPr lvl="0">
              <a:defRPr/>
            </a:pPr>
            <a:r>
              <a:rPr lang="da-DK" sz="1000" dirty="0">
                <a:latin typeface="Neue Haas Grotesk Text Pro" panose="020B0504020202020204" pitchFamily="34" charset="0"/>
              </a:rPr>
              <a:t>A: I udgangspunktet skal alle nye ruter aktiveres manuelt – naturligvis forudsat at der skal/bør udveksles filer via dem. </a:t>
            </a:r>
            <a:br>
              <a:rPr lang="da-DK" sz="1000" dirty="0">
                <a:latin typeface="Neue Haas Grotesk Text Pro" panose="020B0504020202020204" pitchFamily="34" charset="0"/>
              </a:rPr>
            </a:br>
            <a:br>
              <a:rPr lang="da-DK" sz="1000" dirty="0">
                <a:latin typeface="Neue Haas Grotesk Text Pro" panose="020B0504020202020204" pitchFamily="34" charset="0"/>
              </a:rPr>
            </a:br>
            <a:r>
              <a:rPr lang="da-DK" sz="1000" dirty="0">
                <a:latin typeface="Neue Haas Grotesk Text Pro" panose="020B0504020202020204" pitchFamily="34" charset="0"/>
              </a:rPr>
              <a:t>	Der kan dog være undtagelse, hvor aktiveringen af nye fil-ruter sker automatisk. Dette afhænger dog af den enkelte </a:t>
            </a:r>
            <a:r>
              <a:rPr lang="da-DK" sz="1000" dirty="0" err="1">
                <a:latin typeface="Neue Haas Grotesk Text Pro" panose="020B0504020202020204" pitchFamily="34" charset="0"/>
              </a:rPr>
              <a:t>InfRef</a:t>
            </a:r>
            <a:r>
              <a:rPr lang="da-DK" sz="1000" dirty="0">
                <a:latin typeface="Neue Haas Grotesk Text Pro" panose="020B0504020202020204" pitchFamily="34" charset="0"/>
              </a:rPr>
              <a:t>, og 	adfærden er derfor integrationsspecifik.</a:t>
            </a:r>
          </a:p>
        </p:txBody>
      </p:sp>
    </p:spTree>
    <p:extLst>
      <p:ext uri="{BB962C8B-B14F-4D97-AF65-F5344CB8AC3E}">
        <p14:creationId xmlns:p14="http://schemas.microsoft.com/office/powerpoint/2010/main" val="212825428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6426DE-22CF-3A6B-75E7-6A0DBFEA62B3}"/>
            </a:ext>
          </a:extLst>
        </p:cNvPr>
        <p:cNvGrpSpPr/>
        <p:nvPr/>
      </p:nvGrpSpPr>
      <p:grpSpPr>
        <a:xfrm>
          <a:off x="0" y="0"/>
          <a:ext cx="0" cy="0"/>
          <a:chOff x="0" y="0"/>
          <a:chExt cx="0" cy="0"/>
        </a:xfrm>
      </p:grpSpPr>
      <p:sp>
        <p:nvSpPr>
          <p:cNvPr id="6" name="Titel 5">
            <a:extLst>
              <a:ext uri="{FF2B5EF4-FFF2-40B4-BE49-F238E27FC236}">
                <a16:creationId xmlns:a16="http://schemas.microsoft.com/office/drawing/2014/main" id="{E6971649-49E8-8A76-DD7D-78D5E5D78CFC}"/>
              </a:ext>
            </a:extLst>
          </p:cNvPr>
          <p:cNvSpPr>
            <a:spLocks noGrp="1"/>
          </p:cNvSpPr>
          <p:nvPr>
            <p:ph type="title"/>
          </p:nvPr>
        </p:nvSpPr>
        <p:spPr/>
        <p:txBody>
          <a:bodyPr/>
          <a:lstStyle/>
          <a:p>
            <a:r>
              <a:rPr lang="da-DK" dirty="0"/>
              <a:t>FAQ</a:t>
            </a:r>
          </a:p>
        </p:txBody>
      </p:sp>
      <p:sp>
        <p:nvSpPr>
          <p:cNvPr id="8" name="Pladsholder til tekst 7">
            <a:extLst>
              <a:ext uri="{FF2B5EF4-FFF2-40B4-BE49-F238E27FC236}">
                <a16:creationId xmlns:a16="http://schemas.microsoft.com/office/drawing/2014/main" id="{C0A232FE-53CC-65D5-D7B2-333615DA3DD2}"/>
              </a:ext>
            </a:extLst>
          </p:cNvPr>
          <p:cNvSpPr>
            <a:spLocks noGrp="1"/>
          </p:cNvSpPr>
          <p:nvPr>
            <p:ph type="body" sz="quarter" idx="11"/>
          </p:nvPr>
        </p:nvSpPr>
        <p:spPr/>
        <p:txBody>
          <a:bodyPr/>
          <a:lstStyle/>
          <a:p>
            <a:endParaRPr lang="da-DK"/>
          </a:p>
        </p:txBody>
      </p:sp>
      <p:sp>
        <p:nvSpPr>
          <p:cNvPr id="4" name="Pladsholder til tekst 6">
            <a:extLst>
              <a:ext uri="{FF2B5EF4-FFF2-40B4-BE49-F238E27FC236}">
                <a16:creationId xmlns:a16="http://schemas.microsoft.com/office/drawing/2014/main" id="{EE6C2C37-8F27-5135-12C8-58B3481A6BA7}"/>
              </a:ext>
            </a:extLst>
          </p:cNvPr>
          <p:cNvSpPr>
            <a:spLocks noGrp="1"/>
          </p:cNvSpPr>
          <p:nvPr>
            <p:ph type="body" sz="quarter" idx="10"/>
          </p:nvPr>
        </p:nvSpPr>
        <p:spPr>
          <a:xfrm>
            <a:off x="468313" y="1419225"/>
            <a:ext cx="8207376" cy="3168650"/>
          </a:xfrm>
        </p:spPr>
        <p:txBody>
          <a:bodyPr numCol="1"/>
          <a:lstStyle/>
          <a:p>
            <a:pPr lvl="0">
              <a:defRPr/>
            </a:pPr>
            <a:r>
              <a:rPr lang="da-DK" sz="1000" b="1" dirty="0">
                <a:latin typeface="Neue Haas Grotesk Text Pro" panose="020B0504020202020204" pitchFamily="34" charset="0"/>
              </a:rPr>
              <a:t>Q: Hvad er forskellen på </a:t>
            </a:r>
            <a:r>
              <a:rPr lang="da-DK" sz="1000" b="1" dirty="0" err="1">
                <a:latin typeface="Neue Haas Grotesk Text Pro" panose="020B0504020202020204" pitchFamily="34" charset="0"/>
              </a:rPr>
              <a:t>legacy</a:t>
            </a:r>
            <a:r>
              <a:rPr lang="da-DK" sz="1000" b="1" dirty="0">
                <a:latin typeface="Neue Haas Grotesk Text Pro" panose="020B0504020202020204" pitchFamily="34" charset="0"/>
              </a:rPr>
              <a:t> og non-</a:t>
            </a:r>
            <a:r>
              <a:rPr lang="da-DK" sz="1000" b="1" dirty="0" err="1">
                <a:latin typeface="Neue Haas Grotesk Text Pro" panose="020B0504020202020204" pitchFamily="34" charset="0"/>
              </a:rPr>
              <a:t>legacy</a:t>
            </a:r>
            <a:r>
              <a:rPr lang="da-DK" sz="1000" b="1" dirty="0">
                <a:latin typeface="Neue Haas Grotesk Text Pro" panose="020B0504020202020204" pitchFamily="34" charset="0"/>
              </a:rPr>
              <a:t> fil-ruter</a:t>
            </a:r>
            <a:r>
              <a:rPr lang="da-DK" sz="1000" dirty="0">
                <a:latin typeface="Neue Haas Grotesk Text Pro" panose="020B0504020202020204" pitchFamily="34" charset="0"/>
              </a:rPr>
              <a:t>?</a:t>
            </a:r>
          </a:p>
          <a:p>
            <a:pPr lvl="0">
              <a:defRPr/>
            </a:pPr>
            <a:r>
              <a:rPr lang="da-DK" sz="1000" dirty="0">
                <a:latin typeface="Neue Haas Grotesk Text Pro" panose="020B0504020202020204" pitchFamily="34" charset="0"/>
              </a:rPr>
              <a:t>A: Forskellen ligger i måden, hvorpå fil-ruterne er blevet oprettet:</a:t>
            </a:r>
            <a:br>
              <a:rPr lang="da-DK" sz="1000" dirty="0">
                <a:latin typeface="Neue Haas Grotesk Text Pro" panose="020B0504020202020204" pitchFamily="34" charset="0"/>
              </a:rPr>
            </a:br>
            <a:br>
              <a:rPr lang="da-DK" sz="1000" dirty="0">
                <a:latin typeface="Neue Haas Grotesk Text Pro" panose="020B0504020202020204" pitchFamily="34" charset="0"/>
              </a:rPr>
            </a:br>
            <a:r>
              <a:rPr lang="da-DK" sz="1000" dirty="0">
                <a:latin typeface="Neue Haas Grotesk Text Pro" panose="020B0504020202020204" pitchFamily="34" charset="0"/>
              </a:rPr>
              <a:t>	</a:t>
            </a:r>
            <a:r>
              <a:rPr lang="da-DK" sz="1000" u="sng" dirty="0">
                <a:latin typeface="Neue Haas Grotesk Text Pro" panose="020B0504020202020204" pitchFamily="34" charset="0"/>
              </a:rPr>
              <a:t>Legacy</a:t>
            </a:r>
            <a:r>
              <a:rPr lang="da-DK" sz="1000" dirty="0">
                <a:latin typeface="Neue Haas Grotesk Text Pro" panose="020B0504020202020204" pitchFamily="34" charset="0"/>
              </a:rPr>
              <a:t>: Tidligere skulle fil-ruter bestilles ved hjælp af en blanket, som typisk leverandøren af modtagersystemet udfyldte. 	Blanketten fungerede som en ”analog” serviceaftale, og skulle derfor underskrives af den afsende og modtagende myndighed. 	Dernæst skulle den indsendes til </a:t>
            </a:r>
            <a:r>
              <a:rPr lang="da-DK" sz="1000" dirty="0" err="1">
                <a:latin typeface="Neue Haas Grotesk Text Pro" panose="020B0504020202020204" pitchFamily="34" charset="0"/>
              </a:rPr>
              <a:t>Helpdesk</a:t>
            </a:r>
            <a:r>
              <a:rPr lang="da-DK" sz="1000" dirty="0">
                <a:latin typeface="Neue Haas Grotesk Text Pro" panose="020B0504020202020204" pitchFamily="34" charset="0"/>
              </a:rPr>
              <a:t>, hvor en teknikker foretog ruteoprettelsen manuelt. Fil-ruter oprettet på denne måde 	betragtes som </a:t>
            </a:r>
            <a:r>
              <a:rPr lang="da-DK" sz="1000" dirty="0" err="1">
                <a:latin typeface="Neue Haas Grotesk Text Pro" panose="020B0504020202020204" pitchFamily="34" charset="0"/>
              </a:rPr>
              <a:t>legacy</a:t>
            </a:r>
            <a:r>
              <a:rPr lang="da-DK" sz="1000" dirty="0">
                <a:latin typeface="Neue Haas Grotesk Text Pro" panose="020B0504020202020204" pitchFamily="34" charset="0"/>
              </a:rPr>
              <a:t>.</a:t>
            </a:r>
            <a:br>
              <a:rPr lang="da-DK" sz="1000" dirty="0">
                <a:latin typeface="Neue Haas Grotesk Text Pro" panose="020B0504020202020204" pitchFamily="34" charset="0"/>
              </a:rPr>
            </a:br>
            <a:br>
              <a:rPr lang="da-DK" sz="1000" dirty="0">
                <a:latin typeface="Neue Haas Grotesk Text Pro" panose="020B0504020202020204" pitchFamily="34" charset="0"/>
              </a:rPr>
            </a:br>
            <a:r>
              <a:rPr lang="da-DK" sz="1000" dirty="0">
                <a:latin typeface="Neue Haas Grotesk Text Pro" panose="020B0504020202020204" pitchFamily="34" charset="0"/>
              </a:rPr>
              <a:t>	</a:t>
            </a:r>
            <a:r>
              <a:rPr lang="da-DK" sz="1000" u="sng" dirty="0">
                <a:latin typeface="Neue Haas Grotesk Text Pro" panose="020B0504020202020204" pitchFamily="34" charset="0"/>
              </a:rPr>
              <a:t>Non-</a:t>
            </a:r>
            <a:r>
              <a:rPr lang="da-DK" sz="1000" u="sng" dirty="0" err="1">
                <a:latin typeface="Neue Haas Grotesk Text Pro" panose="020B0504020202020204" pitchFamily="34" charset="0"/>
              </a:rPr>
              <a:t>legacy</a:t>
            </a:r>
            <a:r>
              <a:rPr lang="da-DK" sz="1000" dirty="0">
                <a:latin typeface="Neue Haas Grotesk Text Pro" panose="020B0504020202020204" pitchFamily="34" charset="0"/>
              </a:rPr>
              <a:t>: Primo 2024 blev ny funktionalitet udrullet til Filudveksling, herunder understøttelse af ”almindelige” serviceaftaler 	(dvs. den type serviceaftaler, der benyttes til øvrige fælleskommunale service). Med denne ændring blev den ”analog” serviceaftale	/bestillingsblanketten overflødig. Fil-ruter oprettet på denne måde betragtes som non-</a:t>
            </a:r>
            <a:r>
              <a:rPr lang="da-DK" sz="1000" dirty="0" err="1">
                <a:latin typeface="Neue Haas Grotesk Text Pro" panose="020B0504020202020204" pitchFamily="34" charset="0"/>
              </a:rPr>
              <a:t>legacy</a:t>
            </a:r>
            <a:r>
              <a:rPr lang="da-DK" sz="1000" dirty="0">
                <a:latin typeface="Neue Haas Grotesk Text Pro" panose="020B0504020202020204" pitchFamily="34" charset="0"/>
              </a:rPr>
              <a:t>.</a:t>
            </a:r>
            <a:br>
              <a:rPr lang="da-DK" sz="1000" dirty="0">
                <a:latin typeface="Neue Haas Grotesk Text Pro" panose="020B0504020202020204" pitchFamily="34" charset="0"/>
              </a:rPr>
            </a:br>
            <a:br>
              <a:rPr lang="da-DK" sz="1000" dirty="0">
                <a:latin typeface="Neue Haas Grotesk Text Pro" panose="020B0504020202020204" pitchFamily="34" charset="0"/>
              </a:rPr>
            </a:br>
            <a:r>
              <a:rPr lang="da-DK" sz="1000" dirty="0">
                <a:latin typeface="Neue Haas Grotesk Text Pro" panose="020B0504020202020204" pitchFamily="34" charset="0"/>
              </a:rPr>
              <a:t>	</a:t>
            </a:r>
            <a:r>
              <a:rPr lang="da-DK" sz="1000" u="sng" dirty="0">
                <a:latin typeface="Neue Haas Grotesk Text Pro" panose="020B0504020202020204" pitchFamily="34" charset="0"/>
              </a:rPr>
              <a:t>Praktiske forskellen</a:t>
            </a:r>
            <a:r>
              <a:rPr lang="da-DK" sz="1000" dirty="0">
                <a:latin typeface="Neue Haas Grotesk Text Pro" panose="020B0504020202020204" pitchFamily="34" charset="0"/>
              </a:rPr>
              <a:t>: Både </a:t>
            </a:r>
            <a:r>
              <a:rPr lang="da-DK" sz="1000" dirty="0" err="1">
                <a:latin typeface="Neue Haas Grotesk Text Pro" panose="020B0504020202020204" pitchFamily="34" charset="0"/>
              </a:rPr>
              <a:t>legacy</a:t>
            </a:r>
            <a:r>
              <a:rPr lang="da-DK" sz="1000" dirty="0">
                <a:latin typeface="Neue Haas Grotesk Text Pro" panose="020B0504020202020204" pitchFamily="34" charset="0"/>
              </a:rPr>
              <a:t> og non-</a:t>
            </a:r>
            <a:r>
              <a:rPr lang="da-DK" sz="1000" dirty="0" err="1">
                <a:latin typeface="Neue Haas Grotesk Text Pro" panose="020B0504020202020204" pitchFamily="34" charset="0"/>
              </a:rPr>
              <a:t>legacy</a:t>
            </a:r>
            <a:r>
              <a:rPr lang="da-DK" sz="1000" dirty="0">
                <a:latin typeface="Neue Haas Grotesk Text Pro" panose="020B0504020202020204" pitchFamily="34" charset="0"/>
              </a:rPr>
              <a:t> fil-ruter kan benyttes til overførsel af fil, og begge typer vil fremgå af oversigten i 	Ruteadministration. Imidlertid </a:t>
            </a:r>
            <a:r>
              <a:rPr lang="da-DK" sz="1000" dirty="0" err="1">
                <a:latin typeface="Neue Haas Grotesk Text Pro" panose="020B0504020202020204" pitchFamily="34" charset="0"/>
              </a:rPr>
              <a:t>legacy</a:t>
            </a:r>
            <a:r>
              <a:rPr lang="da-DK" sz="1000" dirty="0">
                <a:latin typeface="Neue Haas Grotesk Text Pro" panose="020B0504020202020204" pitchFamily="34" charset="0"/>
              </a:rPr>
              <a:t> fil-rute være i ”</a:t>
            </a:r>
            <a:r>
              <a:rPr lang="da-DK" sz="1000" dirty="0" err="1">
                <a:latin typeface="Neue Haas Grotesk Text Pro" panose="020B0504020202020204" pitchFamily="34" charset="0"/>
              </a:rPr>
              <a:t>read-only</a:t>
            </a:r>
            <a:r>
              <a:rPr lang="da-DK" sz="1000" dirty="0">
                <a:latin typeface="Neue Haas Grotesk Text Pro" panose="020B0504020202020204" pitchFamily="34" charset="0"/>
              </a:rPr>
              <a:t>” tilstand i Ruteadministration, og i modsætning til non-</a:t>
            </a:r>
            <a:r>
              <a:rPr lang="da-DK" sz="1000" dirty="0" err="1">
                <a:latin typeface="Neue Haas Grotesk Text Pro" panose="020B0504020202020204" pitchFamily="34" charset="0"/>
              </a:rPr>
              <a:t>legacy</a:t>
            </a:r>
            <a:r>
              <a:rPr lang="da-DK" sz="1000" dirty="0">
                <a:latin typeface="Neue Haas Grotesk Text Pro" panose="020B0504020202020204" pitchFamily="34" charset="0"/>
              </a:rPr>
              <a:t> fil-	ruter de ikke ændres i løsningen, herunder gøres aktive/inaktive.</a:t>
            </a:r>
            <a:br>
              <a:rPr lang="da-DK" sz="1000" dirty="0">
                <a:latin typeface="Neue Haas Grotesk Text Pro" panose="020B0504020202020204" pitchFamily="34" charset="0"/>
              </a:rPr>
            </a:br>
            <a:br>
              <a:rPr lang="da-DK" sz="1000" dirty="0">
                <a:latin typeface="Neue Haas Grotesk Text Pro" panose="020B0504020202020204" pitchFamily="34" charset="0"/>
              </a:rPr>
            </a:br>
            <a:r>
              <a:rPr lang="da-DK" sz="1000" dirty="0">
                <a:latin typeface="Neue Haas Grotesk Text Pro" panose="020B0504020202020204" pitchFamily="34" charset="0"/>
              </a:rPr>
              <a:t>	Bemærk: Legacy fil-ruter kan konverteres til non-</a:t>
            </a:r>
            <a:r>
              <a:rPr lang="da-DK" sz="1000" dirty="0" err="1">
                <a:latin typeface="Neue Haas Grotesk Text Pro" panose="020B0504020202020204" pitchFamily="34" charset="0"/>
              </a:rPr>
              <a:t>legacy</a:t>
            </a:r>
            <a:r>
              <a:rPr lang="da-DK" sz="1000" dirty="0">
                <a:latin typeface="Neue Haas Grotesk Text Pro" panose="020B0504020202020204" pitchFamily="34" charset="0"/>
              </a:rPr>
              <a:t> (se ”Vejledning til Serviceplatformens SFTP service” for yderlig 	information om legacy-ruter og konvertering af disse).</a:t>
            </a:r>
            <a:endParaRPr lang="da-DK" dirty="0">
              <a:latin typeface="Neue Haas Grotesk Text Pro" panose="020B0504020202020204" pitchFamily="34" charset="0"/>
            </a:endParaRPr>
          </a:p>
        </p:txBody>
      </p:sp>
    </p:spTree>
    <p:extLst>
      <p:ext uri="{BB962C8B-B14F-4D97-AF65-F5344CB8AC3E}">
        <p14:creationId xmlns:p14="http://schemas.microsoft.com/office/powerpoint/2010/main" val="426420059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a:extLst>
              <a:ext uri="{FF2B5EF4-FFF2-40B4-BE49-F238E27FC236}">
                <a16:creationId xmlns:a16="http://schemas.microsoft.com/office/drawing/2014/main" id="{E300A1D9-18A5-6936-860F-A0146D426EDE}"/>
              </a:ext>
            </a:extLst>
          </p:cNvPr>
          <p:cNvSpPr>
            <a:spLocks noGrp="1"/>
          </p:cNvSpPr>
          <p:nvPr>
            <p:ph type="title"/>
          </p:nvPr>
        </p:nvSpPr>
        <p:spPr/>
        <p:txBody>
          <a:bodyPr/>
          <a:lstStyle/>
          <a:p>
            <a:r>
              <a:rPr lang="da-DK" dirty="0"/>
              <a:t>FAQ</a:t>
            </a:r>
          </a:p>
        </p:txBody>
      </p:sp>
      <p:sp>
        <p:nvSpPr>
          <p:cNvPr id="8" name="Pladsholder til tekst 7">
            <a:extLst>
              <a:ext uri="{FF2B5EF4-FFF2-40B4-BE49-F238E27FC236}">
                <a16:creationId xmlns:a16="http://schemas.microsoft.com/office/drawing/2014/main" id="{295C96B0-0F53-BE27-716C-C887D3F37670}"/>
              </a:ext>
            </a:extLst>
          </p:cNvPr>
          <p:cNvSpPr>
            <a:spLocks noGrp="1"/>
          </p:cNvSpPr>
          <p:nvPr>
            <p:ph type="body" sz="quarter" idx="11"/>
          </p:nvPr>
        </p:nvSpPr>
        <p:spPr/>
        <p:txBody>
          <a:bodyPr/>
          <a:lstStyle/>
          <a:p>
            <a:endParaRPr lang="da-DK"/>
          </a:p>
        </p:txBody>
      </p:sp>
      <p:sp>
        <p:nvSpPr>
          <p:cNvPr id="4" name="Pladsholder til tekst 6">
            <a:extLst>
              <a:ext uri="{FF2B5EF4-FFF2-40B4-BE49-F238E27FC236}">
                <a16:creationId xmlns:a16="http://schemas.microsoft.com/office/drawing/2014/main" id="{B55067DA-3961-4DCD-1B9C-5B9EC4281DC7}"/>
              </a:ext>
            </a:extLst>
          </p:cNvPr>
          <p:cNvSpPr>
            <a:spLocks noGrp="1"/>
          </p:cNvSpPr>
          <p:nvPr>
            <p:ph type="body" sz="quarter" idx="10"/>
          </p:nvPr>
        </p:nvSpPr>
        <p:spPr>
          <a:xfrm>
            <a:off x="468313" y="1419225"/>
            <a:ext cx="8207376" cy="3168650"/>
          </a:xfrm>
        </p:spPr>
        <p:txBody>
          <a:bodyPr numCol="1"/>
          <a:lstStyle/>
          <a:p>
            <a:pPr lvl="0">
              <a:defRPr/>
            </a:pPr>
            <a:r>
              <a:rPr lang="da-DK" sz="1000" b="1" dirty="0">
                <a:latin typeface="Neue Haas Grotesk Text Pro" panose="020B0504020202020204" pitchFamily="34" charset="0"/>
              </a:rPr>
              <a:t>Q: Jeg kan se detaljer for en fil-rute, men jeg kan ikke ændre den - hvorfor?</a:t>
            </a:r>
            <a:endParaRPr lang="da-DK" sz="1000" dirty="0">
              <a:latin typeface="Neue Haas Grotesk Text Pro" panose="020B0504020202020204" pitchFamily="34" charset="0"/>
            </a:endParaRPr>
          </a:p>
          <a:p>
            <a:pPr lvl="0">
              <a:defRPr/>
            </a:pPr>
            <a:r>
              <a:rPr lang="da-DK" sz="1000" dirty="0">
                <a:latin typeface="Neue Haas Grotesk Text Pro" panose="020B0504020202020204" pitchFamily="34" charset="0"/>
              </a:rPr>
              <a:t>A: Der kan være flere årsager, men nedenstående angiver de typiske forklaringer:</a:t>
            </a:r>
          </a:p>
          <a:p>
            <a:pPr marL="480600" lvl="2" indent="-228600">
              <a:buFont typeface="+mj-lt"/>
              <a:buAutoNum type="arabicPeriod"/>
              <a:defRPr/>
            </a:pPr>
            <a:r>
              <a:rPr lang="da-DK" sz="1000" u="sng" dirty="0">
                <a:latin typeface="Neue Haas Grotesk Text Pro" panose="020B0504020202020204" pitchFamily="34" charset="0"/>
              </a:rPr>
              <a:t>Brugerrolle</a:t>
            </a:r>
            <a:br>
              <a:rPr lang="da-DK" sz="1000" dirty="0">
                <a:latin typeface="Neue Haas Grotesk Text Pro" panose="020B0504020202020204" pitchFamily="34" charset="0"/>
              </a:rPr>
            </a:br>
            <a:r>
              <a:rPr lang="da-DK" sz="1000" dirty="0">
                <a:latin typeface="Neue Haas Grotesk Text Pro" panose="020B0504020202020204" pitchFamily="34" charset="0"/>
              </a:rPr>
              <a:t>I Ruteadministration benyttes brugerrollerne ”Rute Administrator” og ”Rute Supporter”, men kun førstnævnte giver rettigheder til at ændre en fil-rute.</a:t>
            </a:r>
            <a:br>
              <a:rPr lang="da-DK" sz="1000" dirty="0">
                <a:latin typeface="Neue Haas Grotesk Text Pro" panose="020B0504020202020204" pitchFamily="34" charset="0"/>
              </a:rPr>
            </a:br>
            <a:endParaRPr lang="da-DK" sz="1000" dirty="0">
              <a:latin typeface="Neue Haas Grotesk Text Pro" panose="020B0504020202020204" pitchFamily="34" charset="0"/>
            </a:endParaRPr>
          </a:p>
          <a:p>
            <a:pPr marL="480600" lvl="2" indent="-228600">
              <a:buFont typeface="+mj-lt"/>
              <a:buAutoNum type="arabicPeriod"/>
              <a:defRPr/>
            </a:pPr>
            <a:r>
              <a:rPr lang="da-DK" sz="1000" u="sng" dirty="0">
                <a:latin typeface="Neue Haas Grotesk Text Pro" panose="020B0504020202020204" pitchFamily="34" charset="0"/>
              </a:rPr>
              <a:t>Modtagende myndighed</a:t>
            </a:r>
            <a:br>
              <a:rPr lang="da-DK" sz="1000" u="sng" dirty="0">
                <a:latin typeface="Neue Haas Grotesk Text Pro" panose="020B0504020202020204" pitchFamily="34" charset="0"/>
              </a:rPr>
            </a:br>
            <a:r>
              <a:rPr lang="da-DK" sz="1000" dirty="0">
                <a:latin typeface="Neue Haas Grotesk Text Pro" panose="020B0504020202020204" pitchFamily="34" charset="0"/>
              </a:rPr>
              <a:t>En fil-rute kan kun ændres af brugere, der er tilknyttet den modtagende myndighed. Hvis en fil-rute eksempelvis har Udbetaling Danmark og Guldborgsund Kommune som hhv. afsendende og modtagende myndighed, vil kun medarbejdere fra Guldborgsund Kommune kunne ændre ruten. Denne begrænsning kan dog ændres vha. delegeringsfunktionaliteten i Ruteadministration (se ”</a:t>
            </a:r>
            <a:r>
              <a:rPr lang="da-DK" sz="1000" i="1" dirty="0">
                <a:latin typeface="Neue Haas Grotesk Text Pro" panose="020B0504020202020204" pitchFamily="34" charset="0"/>
              </a:rPr>
              <a:t>Vejledning til Ruteadministration</a:t>
            </a:r>
            <a:r>
              <a:rPr lang="da-DK" sz="1000" dirty="0">
                <a:latin typeface="Neue Haas Grotesk Text Pro" panose="020B0504020202020204" pitchFamily="34" charset="0"/>
              </a:rPr>
              <a:t>” for yderlig information om delegering).</a:t>
            </a:r>
            <a:br>
              <a:rPr lang="da-DK" sz="1000" dirty="0">
                <a:latin typeface="Neue Haas Grotesk Text Pro" panose="020B0504020202020204" pitchFamily="34" charset="0"/>
              </a:rPr>
            </a:br>
            <a:endParaRPr lang="da-DK" sz="1000" dirty="0">
              <a:latin typeface="Neue Haas Grotesk Text Pro" panose="020B0504020202020204" pitchFamily="34" charset="0"/>
            </a:endParaRPr>
          </a:p>
          <a:p>
            <a:pPr marL="480600" lvl="2" indent="-228600">
              <a:buFont typeface="+mj-lt"/>
              <a:buAutoNum type="arabicPeriod"/>
              <a:defRPr/>
            </a:pPr>
            <a:r>
              <a:rPr lang="da-DK" sz="1000" u="sng" dirty="0">
                <a:latin typeface="Neue Haas Grotesk Text Pro" panose="020B0504020202020204" pitchFamily="34" charset="0"/>
              </a:rPr>
              <a:t>Legacy fil-rute</a:t>
            </a:r>
            <a:br>
              <a:rPr lang="da-DK" sz="1000" dirty="0">
                <a:latin typeface="Neue Haas Grotesk Text Pro" panose="020B0504020202020204" pitchFamily="34" charset="0"/>
              </a:rPr>
            </a:br>
            <a:r>
              <a:rPr lang="da-DK" sz="1000" dirty="0">
                <a:latin typeface="Neue Haas Grotesk Text Pro" panose="020B0504020202020204" pitchFamily="34" charset="0"/>
              </a:rPr>
              <a:t>Fil-ruter, der er oprettet vha. de tidligere anvendte bestillingsblanketter, betragtes som legacy-ruter. Disse ruter kan fortsat benyttes til at udveksle fil, og man vil kunne se dem i Ruteadministration, men de vil være i </a:t>
            </a:r>
            <a:r>
              <a:rPr lang="da-DK" sz="1000" dirty="0" err="1">
                <a:latin typeface="Neue Haas Grotesk Text Pro" panose="020B0504020202020204" pitchFamily="34" charset="0"/>
              </a:rPr>
              <a:t>read-only</a:t>
            </a:r>
            <a:r>
              <a:rPr lang="da-DK" sz="1000" dirty="0">
                <a:latin typeface="Neue Haas Grotesk Text Pro" panose="020B0504020202020204" pitchFamily="34" charset="0"/>
              </a:rPr>
              <a:t> tilstand. Legacy fil-ruter kan dog konverters til non-</a:t>
            </a:r>
            <a:r>
              <a:rPr lang="da-DK" sz="1000" dirty="0" err="1">
                <a:latin typeface="Neue Haas Grotesk Text Pro" panose="020B0504020202020204" pitchFamily="34" charset="0"/>
              </a:rPr>
              <a:t>legacy</a:t>
            </a:r>
            <a:r>
              <a:rPr lang="da-DK" sz="1000" dirty="0">
                <a:latin typeface="Neue Haas Grotesk Text Pro" panose="020B0504020202020204" pitchFamily="34" charset="0"/>
              </a:rPr>
              <a:t> fil-ruter (se ”</a:t>
            </a:r>
            <a:r>
              <a:rPr lang="da-DK" sz="1000" i="1" dirty="0">
                <a:latin typeface="Neue Haas Grotesk Text Pro" panose="020B0504020202020204" pitchFamily="34" charset="0"/>
              </a:rPr>
              <a:t>Vejledning til Serviceplatformens SFTP service</a:t>
            </a:r>
            <a:r>
              <a:rPr lang="da-DK" sz="1000" dirty="0">
                <a:latin typeface="Neue Haas Grotesk Text Pro" panose="020B0504020202020204" pitchFamily="34" charset="0"/>
              </a:rPr>
              <a:t>” for yderlig information om legacy-ruter og konvertering af disse).</a:t>
            </a:r>
            <a:br>
              <a:rPr lang="da-DK" sz="1000" dirty="0">
                <a:latin typeface="Neue Haas Grotesk Text Pro" panose="020B0504020202020204" pitchFamily="34" charset="0"/>
              </a:rPr>
            </a:br>
            <a:endParaRPr lang="da-DK" sz="1000" dirty="0">
              <a:latin typeface="Neue Haas Grotesk Text Pro" panose="020B0504020202020204" pitchFamily="34" charset="0"/>
            </a:endParaRPr>
          </a:p>
          <a:p>
            <a:pPr marL="480600" lvl="2" indent="-228600">
              <a:buFont typeface="+mj-lt"/>
              <a:buAutoNum type="arabicPeriod"/>
              <a:defRPr/>
            </a:pPr>
            <a:r>
              <a:rPr lang="da-DK" sz="1000" u="sng" dirty="0">
                <a:latin typeface="Neue Haas Grotesk Text Pro" panose="020B0504020202020204" pitchFamily="34" charset="0"/>
              </a:rPr>
              <a:t>”Kollision” med eksisterende implicit fil-rute</a:t>
            </a:r>
            <a:br>
              <a:rPr lang="da-DK" sz="1000" u="sng" dirty="0">
                <a:latin typeface="Neue Haas Grotesk Text Pro" panose="020B0504020202020204" pitchFamily="34" charset="0"/>
              </a:rPr>
            </a:br>
            <a:r>
              <a:rPr lang="da-DK" sz="1000" dirty="0">
                <a:latin typeface="Neue Haas Grotesk Text Pro" panose="020B0504020202020204" pitchFamily="34" charset="0"/>
              </a:rPr>
              <a:t>Fil-ruter findes i to varianter: Implicit og eksplicit. For implicitte fil-ruter gælder særlige krav til, at disse ikke må ”kollidere” med hinanden, da Filudveksling i så fald ikke vil kunne fremsøge det korrekte modtagersystem (se næste spørgsmål for flere detaljer om dette emne). Såfremt en implicit fil-rute kolliderer med en anden, vil den ikke kunne gemmes med tilstand aktiv.</a:t>
            </a:r>
          </a:p>
        </p:txBody>
      </p:sp>
    </p:spTree>
    <p:extLst>
      <p:ext uri="{BB962C8B-B14F-4D97-AF65-F5344CB8AC3E}">
        <p14:creationId xmlns:p14="http://schemas.microsoft.com/office/powerpoint/2010/main" val="252148280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F6AEC9-050E-A9BE-303A-42774C62870F}"/>
            </a:ext>
          </a:extLst>
        </p:cNvPr>
        <p:cNvGrpSpPr/>
        <p:nvPr/>
      </p:nvGrpSpPr>
      <p:grpSpPr>
        <a:xfrm>
          <a:off x="0" y="0"/>
          <a:ext cx="0" cy="0"/>
          <a:chOff x="0" y="0"/>
          <a:chExt cx="0" cy="0"/>
        </a:xfrm>
      </p:grpSpPr>
      <p:sp>
        <p:nvSpPr>
          <p:cNvPr id="6" name="Titel 5">
            <a:extLst>
              <a:ext uri="{FF2B5EF4-FFF2-40B4-BE49-F238E27FC236}">
                <a16:creationId xmlns:a16="http://schemas.microsoft.com/office/drawing/2014/main" id="{0F513DF0-E424-E47A-DA37-E3AB34423276}"/>
              </a:ext>
            </a:extLst>
          </p:cNvPr>
          <p:cNvSpPr>
            <a:spLocks noGrp="1"/>
          </p:cNvSpPr>
          <p:nvPr>
            <p:ph type="title"/>
          </p:nvPr>
        </p:nvSpPr>
        <p:spPr/>
        <p:txBody>
          <a:bodyPr/>
          <a:lstStyle/>
          <a:p>
            <a:r>
              <a:rPr lang="da-DK" dirty="0"/>
              <a:t>FAQ</a:t>
            </a:r>
          </a:p>
        </p:txBody>
      </p:sp>
      <p:sp>
        <p:nvSpPr>
          <p:cNvPr id="8" name="Pladsholder til tekst 7">
            <a:extLst>
              <a:ext uri="{FF2B5EF4-FFF2-40B4-BE49-F238E27FC236}">
                <a16:creationId xmlns:a16="http://schemas.microsoft.com/office/drawing/2014/main" id="{05619630-5996-6F1E-3FF3-01871E348118}"/>
              </a:ext>
            </a:extLst>
          </p:cNvPr>
          <p:cNvSpPr>
            <a:spLocks noGrp="1"/>
          </p:cNvSpPr>
          <p:nvPr>
            <p:ph type="body" sz="quarter" idx="11"/>
          </p:nvPr>
        </p:nvSpPr>
        <p:spPr/>
        <p:txBody>
          <a:bodyPr/>
          <a:lstStyle/>
          <a:p>
            <a:endParaRPr lang="da-DK"/>
          </a:p>
        </p:txBody>
      </p:sp>
      <p:sp>
        <p:nvSpPr>
          <p:cNvPr id="4" name="Pladsholder til tekst 6">
            <a:extLst>
              <a:ext uri="{FF2B5EF4-FFF2-40B4-BE49-F238E27FC236}">
                <a16:creationId xmlns:a16="http://schemas.microsoft.com/office/drawing/2014/main" id="{5AAED2DC-BCC0-0785-814B-6DB72B71ADD4}"/>
              </a:ext>
            </a:extLst>
          </p:cNvPr>
          <p:cNvSpPr>
            <a:spLocks noGrp="1"/>
          </p:cNvSpPr>
          <p:nvPr>
            <p:ph type="body" sz="quarter" idx="10"/>
          </p:nvPr>
        </p:nvSpPr>
        <p:spPr>
          <a:xfrm>
            <a:off x="468313" y="1419225"/>
            <a:ext cx="8207376" cy="3168650"/>
          </a:xfrm>
        </p:spPr>
        <p:txBody>
          <a:bodyPr numCol="1"/>
          <a:lstStyle/>
          <a:p>
            <a:pPr>
              <a:defRPr/>
            </a:pPr>
            <a:r>
              <a:rPr lang="da-DK" sz="1000" b="1" dirty="0">
                <a:latin typeface="Neue Haas Grotesk Text Pro" panose="020B0504020202020204" pitchFamily="34" charset="0"/>
              </a:rPr>
              <a:t>Q: Hvordan får jeg slettet eller inaktiveret en </a:t>
            </a:r>
            <a:r>
              <a:rPr lang="da-DK" sz="1000" b="1" dirty="0" err="1">
                <a:latin typeface="Neue Haas Grotesk Text Pro" panose="020B0504020202020204" pitchFamily="34" charset="0"/>
              </a:rPr>
              <a:t>legacy</a:t>
            </a:r>
            <a:r>
              <a:rPr lang="da-DK" sz="1000" b="1" dirty="0">
                <a:latin typeface="Neue Haas Grotesk Text Pro" panose="020B0504020202020204" pitchFamily="34" charset="0"/>
              </a:rPr>
              <a:t> fil-rute?</a:t>
            </a:r>
            <a:endParaRPr lang="da-DK" sz="1000" dirty="0">
              <a:latin typeface="Neue Haas Grotesk Text Pro" panose="020B0504020202020204" pitchFamily="34" charset="0"/>
            </a:endParaRPr>
          </a:p>
          <a:p>
            <a:pPr lvl="0">
              <a:defRPr/>
            </a:pPr>
            <a:r>
              <a:rPr lang="da-DK" sz="1000" dirty="0">
                <a:latin typeface="Neue Haas Grotesk Text Pro" panose="020B0504020202020204" pitchFamily="34" charset="0"/>
              </a:rPr>
              <a:t>A: Legacy fil-ruter er i ”</a:t>
            </a:r>
            <a:r>
              <a:rPr lang="da-DK" sz="1000" dirty="0" err="1">
                <a:latin typeface="Neue Haas Grotesk Text Pro" panose="020B0504020202020204" pitchFamily="34" charset="0"/>
              </a:rPr>
              <a:t>read-only</a:t>
            </a:r>
            <a:r>
              <a:rPr lang="da-DK" sz="1000" dirty="0">
                <a:latin typeface="Neue Haas Grotesk Text Pro" panose="020B0504020202020204" pitchFamily="34" charset="0"/>
              </a:rPr>
              <a:t>” tilstand  i Ruteadministration og kan derfor ikke umiddelbart inaktiveres i løsningen (se evt. ”Q: Hvad 	er forskellen på </a:t>
            </a:r>
            <a:r>
              <a:rPr lang="da-DK" sz="1000" dirty="0" err="1">
                <a:latin typeface="Neue Haas Grotesk Text Pro" panose="020B0504020202020204" pitchFamily="34" charset="0"/>
              </a:rPr>
              <a:t>legacy</a:t>
            </a:r>
            <a:r>
              <a:rPr lang="da-DK" sz="1000" dirty="0">
                <a:latin typeface="Neue Haas Grotesk Text Pro" panose="020B0504020202020204" pitchFamily="34" charset="0"/>
              </a:rPr>
              <a:t> og non-</a:t>
            </a:r>
            <a:r>
              <a:rPr lang="da-DK" sz="1000" dirty="0" err="1">
                <a:latin typeface="Neue Haas Grotesk Text Pro" panose="020B0504020202020204" pitchFamily="34" charset="0"/>
              </a:rPr>
              <a:t>legacy</a:t>
            </a:r>
            <a:r>
              <a:rPr lang="da-DK" sz="1000" dirty="0">
                <a:latin typeface="Neue Haas Grotesk Text Pro" panose="020B0504020202020204" pitchFamily="34" charset="0"/>
              </a:rPr>
              <a:t> fil-ruter”). De kan imidlertid slettes eller inaktiveres på en af følgende vis:</a:t>
            </a:r>
          </a:p>
          <a:p>
            <a:pPr marL="480600" lvl="2" indent="-228600">
              <a:buFont typeface="+mj-lt"/>
              <a:buAutoNum type="arabicPeriod"/>
              <a:defRPr/>
            </a:pPr>
            <a:r>
              <a:rPr lang="da-DK" sz="1000" u="sng" dirty="0">
                <a:latin typeface="Neue Haas Grotesk Text Pro" panose="020B0504020202020204" pitchFamily="34" charset="0"/>
              </a:rPr>
              <a:t>Konvertering</a:t>
            </a:r>
            <a:br>
              <a:rPr lang="da-DK" sz="1000" dirty="0">
                <a:latin typeface="Neue Haas Grotesk Text Pro" panose="020B0504020202020204" pitchFamily="34" charset="0"/>
              </a:rPr>
            </a:br>
            <a:r>
              <a:rPr lang="da-DK" sz="1000" dirty="0">
                <a:latin typeface="Neue Haas Grotesk Text Pro" panose="020B0504020202020204" pitchFamily="34" charset="0"/>
              </a:rPr>
              <a:t>Legacy fil-ruter kan konverteres til non-</a:t>
            </a:r>
            <a:r>
              <a:rPr lang="da-DK" sz="1000" dirty="0" err="1">
                <a:latin typeface="Neue Haas Grotesk Text Pro" panose="020B0504020202020204" pitchFamily="34" charset="0"/>
              </a:rPr>
              <a:t>legacy</a:t>
            </a:r>
            <a:r>
              <a:rPr lang="da-DK" sz="1000" dirty="0">
                <a:latin typeface="Neue Haas Grotesk Text Pro" panose="020B0504020202020204" pitchFamily="34" charset="0"/>
              </a:rPr>
              <a:t>, hvorefter de kan administreres i Ruteadministration, herunder gøres inaktive. Konverteringen sker automatisk, når de afsendende og modtagende systemer begge har indgået de relevante serviceaftaler (dvs. de aftaler, der matcher </a:t>
            </a:r>
            <a:r>
              <a:rPr lang="da-DK" sz="1000" dirty="0" err="1">
                <a:latin typeface="Neue Haas Grotesk Text Pro" panose="020B0504020202020204" pitchFamily="34" charset="0"/>
              </a:rPr>
              <a:t>legacy</a:t>
            </a:r>
            <a:r>
              <a:rPr lang="da-DK" sz="1000" dirty="0">
                <a:latin typeface="Neue Haas Grotesk Text Pro" panose="020B0504020202020204" pitchFamily="34" charset="0"/>
              </a:rPr>
              <a:t> fil-ruten). </a:t>
            </a:r>
            <a:br>
              <a:rPr lang="da-DK" sz="1000" dirty="0">
                <a:latin typeface="Neue Haas Grotesk Text Pro" panose="020B0504020202020204" pitchFamily="34" charset="0"/>
              </a:rPr>
            </a:br>
            <a:endParaRPr lang="da-DK" sz="1000" dirty="0">
              <a:latin typeface="Neue Haas Grotesk Text Pro" panose="020B0504020202020204" pitchFamily="34" charset="0"/>
            </a:endParaRPr>
          </a:p>
          <a:p>
            <a:pPr marL="480600" lvl="2" indent="-228600">
              <a:buFont typeface="+mj-lt"/>
              <a:buAutoNum type="arabicPeriod"/>
              <a:defRPr/>
            </a:pPr>
            <a:r>
              <a:rPr lang="da-DK" sz="1000" u="sng" dirty="0">
                <a:latin typeface="Neue Haas Grotesk Text Pro" panose="020B0504020202020204" pitchFamily="34" charset="0"/>
              </a:rPr>
              <a:t>Supportydelse</a:t>
            </a:r>
            <a:br>
              <a:rPr lang="da-DK" sz="1000" u="sng" dirty="0">
                <a:latin typeface="Neue Haas Grotesk Text Pro" panose="020B0504020202020204" pitchFamily="34" charset="0"/>
              </a:rPr>
            </a:br>
            <a:r>
              <a:rPr lang="da-DK" sz="1000" dirty="0">
                <a:latin typeface="Neue Haas Grotesk Text Pro" panose="020B0504020202020204" pitchFamily="34" charset="0"/>
              </a:rPr>
              <a:t>Det er forsat muligt at tilkøbe supportydelsen ”Nedlægning af SFTP-rute mellem dataafgiver og datamodtager” via Digitaliseringskataloget. Bemærk at denne ydelse er begrænset til </a:t>
            </a:r>
            <a:r>
              <a:rPr lang="da-DK" sz="1000" dirty="0" err="1">
                <a:latin typeface="Neue Haas Grotesk Text Pro" panose="020B0504020202020204" pitchFamily="34" charset="0"/>
              </a:rPr>
              <a:t>legacy</a:t>
            </a:r>
            <a:r>
              <a:rPr lang="da-DK" sz="1000" dirty="0">
                <a:latin typeface="Neue Haas Grotesk Text Pro" panose="020B0504020202020204" pitchFamily="34" charset="0"/>
              </a:rPr>
              <a:t> fil-ruter.</a:t>
            </a:r>
          </a:p>
          <a:p>
            <a:pPr marL="480600" lvl="2" indent="-228600">
              <a:buFont typeface="+mj-lt"/>
              <a:buAutoNum type="arabicPeriod"/>
              <a:defRPr/>
            </a:pPr>
            <a:endParaRPr lang="da-DK" sz="1000" dirty="0">
              <a:latin typeface="Neue Haas Grotesk Text Pro" panose="020B0504020202020204" pitchFamily="34" charset="0"/>
            </a:endParaRPr>
          </a:p>
          <a:p>
            <a:pPr marL="480600" lvl="2" indent="-228600">
              <a:buFont typeface="+mj-lt"/>
              <a:buAutoNum type="arabicPeriod"/>
              <a:defRPr/>
            </a:pPr>
            <a:endParaRPr lang="da-DK" sz="1000" dirty="0">
              <a:latin typeface="Neue Haas Grotesk Text Pro" panose="020B0504020202020204" pitchFamily="34" charset="0"/>
            </a:endParaRPr>
          </a:p>
          <a:p>
            <a:pPr marL="252000" lvl="2" indent="0">
              <a:buNone/>
              <a:defRPr/>
            </a:pPr>
            <a:endParaRPr kumimoji="0" lang="en-US" sz="1000" b="0" i="0" u="none" strike="noStrike" kern="0" cap="none" spc="0" normalizeH="0" baseline="0" noProof="0" dirty="0">
              <a:ln>
                <a:noFill/>
              </a:ln>
              <a:solidFill>
                <a:srgbClr val="111111"/>
              </a:solidFill>
              <a:effectLst/>
              <a:uLnTx/>
              <a:uFillTx/>
              <a:latin typeface="Neue Haas Grotesk Text Pro" panose="020B0504020202020204" pitchFamily="34" charset="77"/>
              <a:ea typeface="+mn-ea"/>
              <a:cs typeface="Arial"/>
            </a:endParaRPr>
          </a:p>
          <a:p>
            <a:pPr marL="252000" lvl="2" indent="0">
              <a:buNone/>
              <a:defRPr/>
            </a:pPr>
            <a:endParaRPr lang="en-US" sz="1000" dirty="0">
              <a:solidFill>
                <a:srgbClr val="111111"/>
              </a:solidFill>
              <a:cs typeface="Arial"/>
            </a:endParaRPr>
          </a:p>
          <a:p>
            <a:pPr marL="252000" lvl="2" indent="0">
              <a:buNone/>
              <a:defRPr/>
            </a:pPr>
            <a:endParaRPr kumimoji="0" lang="en-US" sz="1000" b="0" i="0" u="none" strike="noStrike" kern="0" cap="none" spc="0" normalizeH="0" baseline="0" noProof="0" dirty="0">
              <a:ln>
                <a:noFill/>
              </a:ln>
              <a:solidFill>
                <a:srgbClr val="111111"/>
              </a:solidFill>
              <a:effectLst/>
              <a:uLnTx/>
              <a:uFillTx/>
              <a:latin typeface="Neue Haas Grotesk Text Pro" panose="020B0504020202020204" pitchFamily="34" charset="77"/>
              <a:ea typeface="+mn-ea"/>
              <a:cs typeface="Arial"/>
            </a:endParaRPr>
          </a:p>
          <a:p>
            <a:pPr marL="252000" lvl="2" indent="0">
              <a:buNone/>
              <a:defRPr/>
            </a:pPr>
            <a:r>
              <a:rPr kumimoji="0" lang="en-US" sz="1000" b="0" i="0" u="none" strike="noStrike" kern="0" cap="none" spc="0" normalizeH="0" baseline="0" noProof="0" dirty="0">
                <a:ln>
                  <a:noFill/>
                </a:ln>
                <a:solidFill>
                  <a:srgbClr val="111111"/>
                </a:solidFill>
                <a:effectLst/>
                <a:uLnTx/>
                <a:uFillTx/>
                <a:latin typeface="Neue Haas Grotesk Text Pro" panose="020B0504020202020204" pitchFamily="34" charset="77"/>
                <a:ea typeface="+mn-ea"/>
                <a:cs typeface="Arial"/>
              </a:rPr>
              <a:t>(Se “</a:t>
            </a:r>
            <a:r>
              <a:rPr kumimoji="0" lang="en-US" sz="1000" b="0" i="0" u="none" strike="noStrike" kern="0" cap="none" spc="0" normalizeH="0" baseline="0" noProof="0" dirty="0" err="1">
                <a:ln>
                  <a:noFill/>
                </a:ln>
                <a:solidFill>
                  <a:srgbClr val="111111"/>
                </a:solidFill>
                <a:effectLst/>
                <a:uLnTx/>
                <a:uFillTx/>
                <a:latin typeface="Neue Haas Grotesk Text Pro" panose="020B0504020202020204" pitchFamily="34" charset="77"/>
                <a:ea typeface="+mn-ea"/>
                <a:cs typeface="Arial"/>
              </a:rPr>
              <a:t>Appendiks</a:t>
            </a:r>
            <a:r>
              <a:rPr kumimoji="0" lang="en-US" sz="1000" b="0" i="0" u="none" strike="noStrike" kern="0" cap="none" spc="0" normalizeH="0" baseline="0" noProof="0" dirty="0">
                <a:ln>
                  <a:noFill/>
                </a:ln>
                <a:solidFill>
                  <a:srgbClr val="111111"/>
                </a:solidFill>
                <a:effectLst/>
                <a:uLnTx/>
                <a:uFillTx/>
                <a:latin typeface="Neue Haas Grotesk Text Pro" panose="020B0504020202020204" pitchFamily="34" charset="77"/>
                <a:ea typeface="+mn-ea"/>
                <a:cs typeface="Arial"/>
              </a:rPr>
              <a:t>” </a:t>
            </a:r>
            <a:r>
              <a:rPr kumimoji="0" lang="en-US" sz="1000" b="0" i="0" u="none" strike="noStrike" kern="0" cap="none" spc="0" normalizeH="0" baseline="0" noProof="0" dirty="0" err="1">
                <a:ln>
                  <a:noFill/>
                </a:ln>
                <a:solidFill>
                  <a:srgbClr val="111111"/>
                </a:solidFill>
                <a:effectLst/>
                <a:uLnTx/>
                <a:uFillTx/>
                <a:latin typeface="Neue Haas Grotesk Text Pro" panose="020B0504020202020204" pitchFamily="34" charset="77"/>
                <a:ea typeface="+mn-ea"/>
                <a:cs typeface="Arial"/>
              </a:rPr>
              <a:t>vedr</a:t>
            </a:r>
            <a:r>
              <a:rPr kumimoji="0" lang="en-US" sz="1000" b="0" i="0" u="none" strike="noStrike" kern="0" cap="none" spc="0" normalizeH="0" baseline="0" noProof="0" dirty="0">
                <a:ln>
                  <a:noFill/>
                </a:ln>
                <a:solidFill>
                  <a:srgbClr val="111111"/>
                </a:solidFill>
                <a:effectLst/>
                <a:uLnTx/>
                <a:uFillTx/>
                <a:latin typeface="Neue Haas Grotesk Text Pro" panose="020B0504020202020204" pitchFamily="34" charset="77"/>
                <a:ea typeface="+mn-ea"/>
                <a:cs typeface="Arial"/>
              </a:rPr>
              <a:t>. </a:t>
            </a:r>
            <a:r>
              <a:rPr kumimoji="0" lang="en-US" sz="1000" b="0" i="0" u="none" strike="noStrike" kern="0" cap="none" spc="0" normalizeH="0" baseline="0" noProof="0" dirty="0" err="1">
                <a:ln>
                  <a:noFill/>
                </a:ln>
                <a:solidFill>
                  <a:srgbClr val="111111"/>
                </a:solidFill>
                <a:effectLst/>
                <a:uLnTx/>
                <a:uFillTx/>
                <a:latin typeface="Neue Haas Grotesk Text Pro" panose="020B0504020202020204" pitchFamily="34" charset="77"/>
                <a:ea typeface="+mn-ea"/>
                <a:cs typeface="Arial"/>
              </a:rPr>
              <a:t>dokumentation</a:t>
            </a:r>
            <a:r>
              <a:rPr kumimoji="0" lang="en-US" sz="1000" b="0" i="0" u="none" strike="noStrike" kern="0" cap="none" spc="0" normalizeH="0" baseline="0" noProof="0" dirty="0">
                <a:ln>
                  <a:noFill/>
                </a:ln>
                <a:solidFill>
                  <a:srgbClr val="111111"/>
                </a:solidFill>
                <a:effectLst/>
                <a:uLnTx/>
                <a:uFillTx/>
                <a:latin typeface="Neue Haas Grotesk Text Pro" panose="020B0504020202020204" pitchFamily="34" charset="77"/>
                <a:ea typeface="+mn-ea"/>
                <a:cs typeface="Arial"/>
              </a:rPr>
              <a:t>, roller </a:t>
            </a:r>
            <a:r>
              <a:rPr kumimoji="0" lang="en-US" sz="1000" b="0" i="0" u="none" strike="noStrike" kern="0" cap="none" spc="0" normalizeH="0" baseline="0" noProof="0" dirty="0" err="1">
                <a:ln>
                  <a:noFill/>
                </a:ln>
                <a:solidFill>
                  <a:srgbClr val="111111"/>
                </a:solidFill>
                <a:effectLst/>
                <a:uLnTx/>
                <a:uFillTx/>
                <a:latin typeface="Neue Haas Grotesk Text Pro" panose="020B0504020202020204" pitchFamily="34" charset="77"/>
                <a:ea typeface="+mn-ea"/>
                <a:cs typeface="Arial"/>
              </a:rPr>
              <a:t>samt</a:t>
            </a:r>
            <a:r>
              <a:rPr kumimoji="0" lang="en-US" sz="1000" b="0" i="0" u="none" strike="noStrike" kern="0" cap="none" spc="0" normalizeH="0" baseline="0" noProof="0" dirty="0">
                <a:ln>
                  <a:noFill/>
                </a:ln>
                <a:solidFill>
                  <a:srgbClr val="111111"/>
                </a:solidFill>
                <a:effectLst/>
                <a:uLnTx/>
                <a:uFillTx/>
                <a:latin typeface="Neue Haas Grotesk Text Pro" panose="020B0504020202020204" pitchFamily="34" charset="77"/>
                <a:ea typeface="+mn-ea"/>
                <a:cs typeface="Arial"/>
              </a:rPr>
              <a:t> </a:t>
            </a:r>
            <a:r>
              <a:rPr kumimoji="0" lang="en-US" sz="1000" b="0" i="0" u="none" strike="noStrike" kern="0" cap="none" spc="0" normalizeH="0" baseline="0" noProof="0" dirty="0" err="1">
                <a:ln>
                  <a:noFill/>
                </a:ln>
                <a:solidFill>
                  <a:srgbClr val="111111"/>
                </a:solidFill>
                <a:effectLst/>
                <a:uLnTx/>
                <a:uFillTx/>
                <a:latin typeface="Neue Haas Grotesk Text Pro" panose="020B0504020202020204" pitchFamily="34" charset="77"/>
                <a:ea typeface="+mn-ea"/>
                <a:cs typeface="Arial"/>
              </a:rPr>
              <a:t>nyttige</a:t>
            </a:r>
            <a:r>
              <a:rPr kumimoji="0" lang="en-US" sz="1000" b="0" i="0" u="none" strike="noStrike" kern="0" cap="none" spc="0" normalizeH="0" baseline="0" noProof="0" dirty="0">
                <a:ln>
                  <a:noFill/>
                </a:ln>
                <a:solidFill>
                  <a:srgbClr val="111111"/>
                </a:solidFill>
                <a:effectLst/>
                <a:uLnTx/>
                <a:uFillTx/>
                <a:latin typeface="Neue Haas Grotesk Text Pro" panose="020B0504020202020204" pitchFamily="34" charset="77"/>
                <a:ea typeface="+mn-ea"/>
                <a:cs typeface="Arial"/>
              </a:rPr>
              <a:t> links)</a:t>
            </a:r>
            <a:endParaRPr lang="da-DK" sz="900" dirty="0">
              <a:latin typeface="Helvetica" pitchFamily="2" charset="0"/>
              <a:cs typeface="Arial"/>
            </a:endParaRPr>
          </a:p>
          <a:p>
            <a:pPr marL="252000" lvl="2" indent="0">
              <a:buNone/>
              <a:defRPr/>
            </a:pPr>
            <a:endParaRPr lang="da-DK" sz="1000" dirty="0">
              <a:latin typeface="Neue Haas Grotesk Text Pro" panose="020B0504020202020204" pitchFamily="34" charset="0"/>
            </a:endParaRPr>
          </a:p>
        </p:txBody>
      </p:sp>
    </p:spTree>
    <p:extLst>
      <p:ext uri="{BB962C8B-B14F-4D97-AF65-F5344CB8AC3E}">
        <p14:creationId xmlns:p14="http://schemas.microsoft.com/office/powerpoint/2010/main" val="235684828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69DA1F-309D-190D-3019-6CDCA2ED9349}"/>
            </a:ext>
          </a:extLst>
        </p:cNvPr>
        <p:cNvGrpSpPr/>
        <p:nvPr/>
      </p:nvGrpSpPr>
      <p:grpSpPr>
        <a:xfrm>
          <a:off x="0" y="0"/>
          <a:ext cx="0" cy="0"/>
          <a:chOff x="0" y="0"/>
          <a:chExt cx="0" cy="0"/>
        </a:xfrm>
      </p:grpSpPr>
      <p:sp>
        <p:nvSpPr>
          <p:cNvPr id="6" name="Titel 5">
            <a:extLst>
              <a:ext uri="{FF2B5EF4-FFF2-40B4-BE49-F238E27FC236}">
                <a16:creationId xmlns:a16="http://schemas.microsoft.com/office/drawing/2014/main" id="{996FB2B0-1CAF-4701-5CD9-DD89C10A859D}"/>
              </a:ext>
            </a:extLst>
          </p:cNvPr>
          <p:cNvSpPr>
            <a:spLocks noGrp="1"/>
          </p:cNvSpPr>
          <p:nvPr>
            <p:ph type="title"/>
          </p:nvPr>
        </p:nvSpPr>
        <p:spPr/>
        <p:txBody>
          <a:bodyPr/>
          <a:lstStyle/>
          <a:p>
            <a:r>
              <a:rPr lang="da-DK" dirty="0"/>
              <a:t>FAQ</a:t>
            </a:r>
          </a:p>
        </p:txBody>
      </p:sp>
      <p:sp>
        <p:nvSpPr>
          <p:cNvPr id="8" name="Pladsholder til tekst 7">
            <a:extLst>
              <a:ext uri="{FF2B5EF4-FFF2-40B4-BE49-F238E27FC236}">
                <a16:creationId xmlns:a16="http://schemas.microsoft.com/office/drawing/2014/main" id="{A5B3842B-59AA-1D40-2E03-4257FB9FDCD5}"/>
              </a:ext>
            </a:extLst>
          </p:cNvPr>
          <p:cNvSpPr>
            <a:spLocks noGrp="1"/>
          </p:cNvSpPr>
          <p:nvPr>
            <p:ph type="body" sz="quarter" idx="11"/>
          </p:nvPr>
        </p:nvSpPr>
        <p:spPr/>
        <p:txBody>
          <a:bodyPr/>
          <a:lstStyle/>
          <a:p>
            <a:endParaRPr lang="da-DK"/>
          </a:p>
        </p:txBody>
      </p:sp>
      <p:sp>
        <p:nvSpPr>
          <p:cNvPr id="4" name="Pladsholder til tekst 6">
            <a:extLst>
              <a:ext uri="{FF2B5EF4-FFF2-40B4-BE49-F238E27FC236}">
                <a16:creationId xmlns:a16="http://schemas.microsoft.com/office/drawing/2014/main" id="{6A671059-DDB5-C90E-1531-C14B0B5C251A}"/>
              </a:ext>
            </a:extLst>
          </p:cNvPr>
          <p:cNvSpPr>
            <a:spLocks noGrp="1"/>
          </p:cNvSpPr>
          <p:nvPr>
            <p:ph type="body" sz="quarter" idx="10"/>
          </p:nvPr>
        </p:nvSpPr>
        <p:spPr>
          <a:xfrm>
            <a:off x="468313" y="1419225"/>
            <a:ext cx="8207376" cy="3168650"/>
          </a:xfrm>
        </p:spPr>
        <p:txBody>
          <a:bodyPr numCol="1"/>
          <a:lstStyle/>
          <a:p>
            <a:pPr>
              <a:defRPr/>
            </a:pPr>
            <a:r>
              <a:rPr lang="da-DK" sz="1000" b="1" dirty="0">
                <a:latin typeface="Neue Haas Grotesk Text Pro" panose="020B0504020202020204" pitchFamily="34" charset="0"/>
              </a:rPr>
              <a:t>Q: Hvordan får jeg slettet eller inaktiveret en non-</a:t>
            </a:r>
            <a:r>
              <a:rPr lang="da-DK" sz="1000" b="1" dirty="0" err="1">
                <a:latin typeface="Neue Haas Grotesk Text Pro" panose="020B0504020202020204" pitchFamily="34" charset="0"/>
              </a:rPr>
              <a:t>legacy</a:t>
            </a:r>
            <a:r>
              <a:rPr lang="da-DK" sz="1000" b="1" dirty="0">
                <a:latin typeface="Neue Haas Grotesk Text Pro" panose="020B0504020202020204" pitchFamily="34" charset="0"/>
              </a:rPr>
              <a:t> fil-rute?</a:t>
            </a:r>
            <a:endParaRPr lang="da-DK" sz="1000" dirty="0">
              <a:latin typeface="Neue Haas Grotesk Text Pro" panose="020B0504020202020204" pitchFamily="34" charset="0"/>
            </a:endParaRPr>
          </a:p>
          <a:p>
            <a:pPr lvl="0">
              <a:defRPr/>
            </a:pPr>
            <a:r>
              <a:rPr lang="da-DK" sz="1000" dirty="0">
                <a:latin typeface="Neue Haas Grotesk Text Pro" panose="020B0504020202020204" pitchFamily="34" charset="0"/>
              </a:rPr>
              <a:t>A: Der er forskel på inaktivering og sletning af fil-ruter, men fælles for begge er dog, at de lukker for overførsel af data:</a:t>
            </a:r>
            <a:br>
              <a:rPr lang="da-DK" sz="1000" dirty="0">
                <a:latin typeface="Neue Haas Grotesk Text Pro" panose="020B0504020202020204" pitchFamily="34" charset="0"/>
              </a:rPr>
            </a:br>
            <a:endParaRPr lang="da-DK" sz="1000" dirty="0">
              <a:latin typeface="Neue Haas Grotesk Text Pro" panose="020B0504020202020204" pitchFamily="34" charset="0"/>
            </a:endParaRPr>
          </a:p>
          <a:p>
            <a:pPr lvl="0" indent="0">
              <a:buNone/>
              <a:defRPr/>
            </a:pPr>
            <a:r>
              <a:rPr lang="da-DK" sz="1000" dirty="0">
                <a:latin typeface="Neue Haas Grotesk Text Pro" panose="020B0504020202020204" pitchFamily="34" charset="0"/>
              </a:rPr>
              <a:t>	</a:t>
            </a:r>
            <a:r>
              <a:rPr lang="da-DK" sz="1000" u="sng" dirty="0">
                <a:latin typeface="Neue Haas Grotesk Text Pro" panose="020B0504020202020204" pitchFamily="34" charset="0"/>
              </a:rPr>
              <a:t>Inaktivering</a:t>
            </a:r>
            <a:r>
              <a:rPr lang="da-DK" sz="1000" dirty="0">
                <a:latin typeface="Neue Haas Grotesk Text Pro" panose="020B0504020202020204" pitchFamily="34" charset="0"/>
              </a:rPr>
              <a:t>: Alle non-</a:t>
            </a:r>
            <a:r>
              <a:rPr lang="da-DK" sz="1000" dirty="0" err="1">
                <a:latin typeface="Neue Haas Grotesk Text Pro" panose="020B0504020202020204" pitchFamily="34" charset="0"/>
              </a:rPr>
              <a:t>legacy</a:t>
            </a:r>
            <a:r>
              <a:rPr lang="da-DK" sz="1000" dirty="0">
                <a:latin typeface="Neue Haas Grotesk Text Pro" panose="020B0504020202020204" pitchFamily="34" charset="0"/>
              </a:rPr>
              <a:t> fil-ruter kan administreres i Ruteadministration, herunder gøres inaktive eller få tilpasset 	gyldighedsperiode. Inaktive ruterne vil fremgå af ruteoversigten, men det er ikke muligt at overføre filer via dem.</a:t>
            </a:r>
          </a:p>
          <a:p>
            <a:pPr lvl="0" indent="0">
              <a:buNone/>
              <a:defRPr/>
            </a:pPr>
            <a:br>
              <a:rPr lang="da-DK" sz="1000" dirty="0">
                <a:latin typeface="Neue Haas Grotesk Text Pro" panose="020B0504020202020204" pitchFamily="34" charset="0"/>
              </a:rPr>
            </a:br>
            <a:r>
              <a:rPr lang="da-DK" sz="1000" dirty="0">
                <a:latin typeface="Neue Haas Grotesk Text Pro" panose="020B0504020202020204" pitchFamily="34" charset="0"/>
              </a:rPr>
              <a:t>	</a:t>
            </a:r>
            <a:r>
              <a:rPr lang="da-DK" sz="1000" u="sng" dirty="0">
                <a:latin typeface="Neue Haas Grotesk Text Pro" panose="020B0504020202020204" pitchFamily="34" charset="0"/>
              </a:rPr>
              <a:t>Sletning</a:t>
            </a:r>
            <a:r>
              <a:rPr lang="da-DK" sz="1000" dirty="0">
                <a:latin typeface="Neue Haas Grotesk Text Pro" panose="020B0504020202020204" pitchFamily="34" charset="0"/>
              </a:rPr>
              <a:t>: Som beskrevet på de foregående slides, oprettes en non-</a:t>
            </a:r>
            <a:r>
              <a:rPr lang="da-DK" sz="1000" dirty="0" err="1">
                <a:latin typeface="Neue Haas Grotesk Text Pro" panose="020B0504020202020204" pitchFamily="34" charset="0"/>
              </a:rPr>
              <a:t>legacy</a:t>
            </a:r>
            <a:r>
              <a:rPr lang="da-DK" sz="1000" dirty="0">
                <a:latin typeface="Neue Haas Grotesk Text Pro" panose="020B0504020202020204" pitchFamily="34" charset="0"/>
              </a:rPr>
              <a:t> fil-rute automatisk, når to serviceaftaler matcher 	hinanden. Ruten vil fortsætte med at eksisterer, så længe sådanne aftaler eksisterer – enten de oprindelige eller erstatninger – og 	det er ikke muligt at slette ruten manuelt: Forsøger man at gøre det, vil ruten automatisk blive oprettet igen grundet ”matchet”. 	Hvis man ønsker at slette ruten, er det derfor nødvendigt at udløbe mindst en af de bagvedliggende serviceaftaler.</a:t>
            </a:r>
            <a:br>
              <a:rPr lang="da-DK" sz="1000" dirty="0">
                <a:latin typeface="Neue Haas Grotesk Text Pro" panose="020B0504020202020204" pitchFamily="34" charset="0"/>
              </a:rPr>
            </a:br>
            <a:br>
              <a:rPr lang="da-DK" sz="1000" dirty="0">
                <a:latin typeface="Neue Haas Grotesk Text Pro" panose="020B0504020202020204" pitchFamily="34" charset="0"/>
              </a:rPr>
            </a:br>
            <a:r>
              <a:rPr lang="da-DK" sz="1000" dirty="0">
                <a:latin typeface="Neue Haas Grotesk Text Pro" panose="020B0504020202020204" pitchFamily="34" charset="0"/>
              </a:rPr>
              <a:t>	Bemærk: En fil-rute vil fortsætte med at eksisterer i 3 måneder efter, at der ikke længere eksisterer et gyldigt, matchende 	serviceaftale-par. Derved risikerer man ikke, at fil-rute slettes som følge af et utilsigtet serviceaftaleudløb.</a:t>
            </a:r>
          </a:p>
        </p:txBody>
      </p:sp>
    </p:spTree>
    <p:extLst>
      <p:ext uri="{BB962C8B-B14F-4D97-AF65-F5344CB8AC3E}">
        <p14:creationId xmlns:p14="http://schemas.microsoft.com/office/powerpoint/2010/main" val="316410694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a:extLst>
              <a:ext uri="{FF2B5EF4-FFF2-40B4-BE49-F238E27FC236}">
                <a16:creationId xmlns:a16="http://schemas.microsoft.com/office/drawing/2014/main" id="{E300A1D9-18A5-6936-860F-A0146D426EDE}"/>
              </a:ext>
            </a:extLst>
          </p:cNvPr>
          <p:cNvSpPr>
            <a:spLocks noGrp="1"/>
          </p:cNvSpPr>
          <p:nvPr>
            <p:ph type="title"/>
          </p:nvPr>
        </p:nvSpPr>
        <p:spPr/>
        <p:txBody>
          <a:bodyPr/>
          <a:lstStyle/>
          <a:p>
            <a:r>
              <a:rPr lang="da-DK" dirty="0"/>
              <a:t>FAQ</a:t>
            </a:r>
          </a:p>
        </p:txBody>
      </p:sp>
      <p:sp>
        <p:nvSpPr>
          <p:cNvPr id="8" name="Pladsholder til tekst 7">
            <a:extLst>
              <a:ext uri="{FF2B5EF4-FFF2-40B4-BE49-F238E27FC236}">
                <a16:creationId xmlns:a16="http://schemas.microsoft.com/office/drawing/2014/main" id="{295C96B0-0F53-BE27-716C-C887D3F37670}"/>
              </a:ext>
            </a:extLst>
          </p:cNvPr>
          <p:cNvSpPr>
            <a:spLocks noGrp="1"/>
          </p:cNvSpPr>
          <p:nvPr>
            <p:ph type="body" sz="quarter" idx="11"/>
          </p:nvPr>
        </p:nvSpPr>
        <p:spPr/>
        <p:txBody>
          <a:bodyPr/>
          <a:lstStyle/>
          <a:p>
            <a:endParaRPr lang="da-DK"/>
          </a:p>
        </p:txBody>
      </p:sp>
      <p:sp>
        <p:nvSpPr>
          <p:cNvPr id="4" name="Pladsholder til tekst 6">
            <a:extLst>
              <a:ext uri="{FF2B5EF4-FFF2-40B4-BE49-F238E27FC236}">
                <a16:creationId xmlns:a16="http://schemas.microsoft.com/office/drawing/2014/main" id="{B55067DA-3961-4DCD-1B9C-5B9EC4281DC7}"/>
              </a:ext>
            </a:extLst>
          </p:cNvPr>
          <p:cNvSpPr>
            <a:spLocks noGrp="1"/>
          </p:cNvSpPr>
          <p:nvPr>
            <p:ph type="body" sz="quarter" idx="10"/>
          </p:nvPr>
        </p:nvSpPr>
        <p:spPr>
          <a:xfrm>
            <a:off x="468313" y="1419225"/>
            <a:ext cx="8207376" cy="3168650"/>
          </a:xfrm>
        </p:spPr>
        <p:txBody>
          <a:bodyPr numCol="1"/>
          <a:lstStyle/>
          <a:p>
            <a:pPr lvl="0">
              <a:defRPr/>
            </a:pPr>
            <a:r>
              <a:rPr lang="da-DK" sz="1000" b="1" dirty="0">
                <a:latin typeface="Neue Haas Grotesk Text Pro" panose="020B0504020202020204" pitchFamily="34" charset="0"/>
              </a:rPr>
              <a:t>Q: Hvorfor får jeg en fejlbesked (”</a:t>
            </a:r>
            <a:r>
              <a:rPr lang="en-US" sz="1000" b="1" dirty="0">
                <a:latin typeface="Neue Haas Grotesk Text Pro" panose="020B0504020202020204" pitchFamily="34" charset="0"/>
              </a:rPr>
              <a:t>overlapping date entries are not supported”</a:t>
            </a:r>
            <a:r>
              <a:rPr lang="da-DK" sz="1000" b="1" dirty="0">
                <a:latin typeface="Neue Haas Grotesk Text Pro" panose="020B0504020202020204" pitchFamily="34" charset="0"/>
              </a:rPr>
              <a:t>), når jeg forsøger at gemme en implicit fil-rute?</a:t>
            </a:r>
            <a:endParaRPr lang="da-DK" sz="1000" dirty="0">
              <a:latin typeface="Neue Haas Grotesk Text Pro" panose="020B0504020202020204" pitchFamily="34" charset="0"/>
            </a:endParaRPr>
          </a:p>
          <a:p>
            <a:pPr lvl="0">
              <a:defRPr/>
            </a:pPr>
            <a:r>
              <a:rPr lang="da-DK" sz="1000" dirty="0">
                <a:latin typeface="Neue Haas Grotesk Text Pro" panose="020B0504020202020204" pitchFamily="34" charset="0"/>
              </a:rPr>
              <a:t>A: Fejlbeskeden opstår, fordi fil-ruten ”kolliderer” med en anden fil-rute. For at forstå dette problem, skal man kende mekanismen bag 	implicitte fil-ruter.</a:t>
            </a:r>
            <a:br>
              <a:rPr lang="da-DK" sz="1000" dirty="0">
                <a:latin typeface="Neue Haas Grotesk Text Pro" panose="020B0504020202020204" pitchFamily="34" charset="0"/>
              </a:rPr>
            </a:br>
            <a:br>
              <a:rPr lang="da-DK" sz="1000" dirty="0">
                <a:latin typeface="Neue Haas Grotesk Text Pro" panose="020B0504020202020204" pitchFamily="34" charset="0"/>
              </a:rPr>
            </a:br>
            <a:r>
              <a:rPr lang="da-DK" sz="1000" dirty="0">
                <a:latin typeface="Neue Haas Grotesk Text Pro" panose="020B0504020202020204" pitchFamily="34" charset="0"/>
              </a:rPr>
              <a:t>	Når filer sendes gennem en implicit rute, behøver afsendersystemet ikke angive modtagersystemet i trigger-filen. I stedet bruger 	Filudveksling trigger-filen til at finde en fil-rute, der indeholder information om modtagersystemet.</a:t>
            </a:r>
            <a:br>
              <a:rPr lang="da-DK" sz="1000" dirty="0">
                <a:latin typeface="Neue Haas Grotesk Text Pro" panose="020B0504020202020204" pitchFamily="34" charset="0"/>
              </a:rPr>
            </a:br>
            <a:br>
              <a:rPr lang="da-DK" sz="1000" dirty="0">
                <a:latin typeface="Neue Haas Grotesk Text Pro" panose="020B0504020202020204" pitchFamily="34" charset="0"/>
              </a:rPr>
            </a:br>
            <a:r>
              <a:rPr lang="da-DK" sz="1000" dirty="0">
                <a:latin typeface="Neue Haas Grotesk Text Pro" panose="020B0504020202020204" pitchFamily="34" charset="0"/>
              </a:rPr>
              <a:t>	Denne logik kræver, at Filudvekslings søgning kun resulterer i én fil-rute, så modtagersystemet kan bestemmes entydigt. Hvis 	søgningen resulterer i flere fil-ruter (og dermed flere modtagersystemer), kan Filudveksling ikke entydigt bestemme det korrekte 	modtagersystem. Derfor tillader Ruteadministration ikke, at man gemmer ændringer på en implicit fil-rute, hvis det medfører 	kollision.</a:t>
            </a:r>
            <a:br>
              <a:rPr lang="da-DK" sz="1000" dirty="0">
                <a:latin typeface="Neue Haas Grotesk Text Pro" panose="020B0504020202020204" pitchFamily="34" charset="0"/>
              </a:rPr>
            </a:br>
            <a:br>
              <a:rPr lang="da-DK" sz="1000" dirty="0">
                <a:latin typeface="Neue Haas Grotesk Text Pro" panose="020B0504020202020204" pitchFamily="34" charset="0"/>
              </a:rPr>
            </a:br>
            <a:r>
              <a:rPr lang="da-DK" sz="1000" dirty="0">
                <a:latin typeface="Neue Haas Grotesk Text Pro" panose="020B0504020202020204" pitchFamily="34" charset="0"/>
              </a:rPr>
              <a:t>	For at løse dette problem skal brugeren typisk justere de kolliderende ruters perioder. Hvis en myndighed for eksempel udskifter 	et modtagersystem ved årsskifte, skal slutdatoen på fil-ruter til den gamle løsning justeres (f.eks. 31-12-2024), og startdatoen på 	fil-ruter til den nye løsning justeres (f.eks. 01-01-2025). Derefter kan alle ruter gemmes som aktive.</a:t>
            </a:r>
            <a:br>
              <a:rPr lang="da-DK" sz="1000" dirty="0">
                <a:latin typeface="Neue Haas Grotesk Text Pro" panose="020B0504020202020204" pitchFamily="34" charset="0"/>
              </a:rPr>
            </a:br>
            <a:br>
              <a:rPr lang="da-DK" sz="1000" dirty="0">
                <a:latin typeface="Neue Haas Grotesk Text Pro" panose="020B0504020202020204" pitchFamily="34" charset="0"/>
              </a:rPr>
            </a:br>
            <a:r>
              <a:rPr lang="da-DK" sz="1000" dirty="0">
                <a:latin typeface="Neue Haas Grotesk Text Pro" panose="020B0504020202020204" pitchFamily="34" charset="0"/>
              </a:rPr>
              <a:t>	Bemærk, at dette problem ikke opstår for eksplicitte fil-ruter, hvor afsendersystemet angiver modtagersystemet i trigger-filen. I 	disse tilfælde behøver Filudveksling ikke at søge efter modtagersystemet via trigger-filen og skal blot sikre, at filen matcher 	mindst én fil-rute (og dermed er tilladt).</a:t>
            </a:r>
          </a:p>
        </p:txBody>
      </p:sp>
    </p:spTree>
    <p:extLst>
      <p:ext uri="{BB962C8B-B14F-4D97-AF65-F5344CB8AC3E}">
        <p14:creationId xmlns:p14="http://schemas.microsoft.com/office/powerpoint/2010/main" val="360616964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a:extLst>
              <a:ext uri="{FF2B5EF4-FFF2-40B4-BE49-F238E27FC236}">
                <a16:creationId xmlns:a16="http://schemas.microsoft.com/office/drawing/2014/main" id="{E300A1D9-18A5-6936-860F-A0146D426EDE}"/>
              </a:ext>
            </a:extLst>
          </p:cNvPr>
          <p:cNvSpPr>
            <a:spLocks noGrp="1"/>
          </p:cNvSpPr>
          <p:nvPr>
            <p:ph type="title"/>
          </p:nvPr>
        </p:nvSpPr>
        <p:spPr/>
        <p:txBody>
          <a:bodyPr/>
          <a:lstStyle/>
          <a:p>
            <a:r>
              <a:rPr lang="da-DK" dirty="0"/>
              <a:t>FAQ</a:t>
            </a:r>
          </a:p>
        </p:txBody>
      </p:sp>
      <p:sp>
        <p:nvSpPr>
          <p:cNvPr id="8" name="Pladsholder til tekst 7">
            <a:extLst>
              <a:ext uri="{FF2B5EF4-FFF2-40B4-BE49-F238E27FC236}">
                <a16:creationId xmlns:a16="http://schemas.microsoft.com/office/drawing/2014/main" id="{295C96B0-0F53-BE27-716C-C887D3F37670}"/>
              </a:ext>
            </a:extLst>
          </p:cNvPr>
          <p:cNvSpPr>
            <a:spLocks noGrp="1"/>
          </p:cNvSpPr>
          <p:nvPr>
            <p:ph type="body" sz="quarter" idx="11"/>
          </p:nvPr>
        </p:nvSpPr>
        <p:spPr/>
        <p:txBody>
          <a:bodyPr/>
          <a:lstStyle/>
          <a:p>
            <a:endParaRPr lang="da-DK"/>
          </a:p>
        </p:txBody>
      </p:sp>
      <p:sp>
        <p:nvSpPr>
          <p:cNvPr id="4" name="Pladsholder til tekst 6">
            <a:extLst>
              <a:ext uri="{FF2B5EF4-FFF2-40B4-BE49-F238E27FC236}">
                <a16:creationId xmlns:a16="http://schemas.microsoft.com/office/drawing/2014/main" id="{B55067DA-3961-4DCD-1B9C-5B9EC4281DC7}"/>
              </a:ext>
            </a:extLst>
          </p:cNvPr>
          <p:cNvSpPr>
            <a:spLocks noGrp="1"/>
          </p:cNvSpPr>
          <p:nvPr>
            <p:ph type="body" sz="quarter" idx="10"/>
          </p:nvPr>
        </p:nvSpPr>
        <p:spPr>
          <a:xfrm>
            <a:off x="468313" y="1419225"/>
            <a:ext cx="8207376" cy="3168650"/>
          </a:xfrm>
        </p:spPr>
        <p:txBody>
          <a:bodyPr numCol="1"/>
          <a:lstStyle/>
          <a:p>
            <a:pPr lvl="0">
              <a:defRPr/>
            </a:pPr>
            <a:r>
              <a:rPr lang="da-DK" sz="1000" b="1" dirty="0">
                <a:latin typeface="Neue Haas Grotesk Text Pro" panose="020B0504020202020204" pitchFamily="34" charset="0"/>
              </a:rPr>
              <a:t>Q: Hvad er formålet med delegering?</a:t>
            </a:r>
            <a:endParaRPr lang="da-DK" sz="1000" dirty="0">
              <a:latin typeface="Neue Haas Grotesk Text Pro" panose="020B0504020202020204" pitchFamily="34" charset="0"/>
            </a:endParaRPr>
          </a:p>
          <a:p>
            <a:pPr lvl="0">
              <a:defRPr/>
            </a:pPr>
            <a:r>
              <a:rPr lang="da-DK" sz="1000" dirty="0">
                <a:latin typeface="Neue Haas Grotesk Text Pro" panose="020B0504020202020204" pitchFamily="34" charset="0"/>
              </a:rPr>
              <a:t>A: Delegeringsfunktionaliteten gør det muligt for myndigheder at uddelegere administrationen af ruter til eksempelvis leverandører. </a:t>
            </a:r>
            <a:br>
              <a:rPr lang="da-DK" sz="1000" dirty="0">
                <a:latin typeface="Neue Haas Grotesk Text Pro" panose="020B0504020202020204" pitchFamily="34" charset="0"/>
              </a:rPr>
            </a:br>
            <a:br>
              <a:rPr lang="da-DK" sz="1000" dirty="0">
                <a:latin typeface="Neue Haas Grotesk Text Pro" panose="020B0504020202020204" pitchFamily="34" charset="0"/>
              </a:rPr>
            </a:br>
            <a:r>
              <a:rPr lang="da-DK" sz="1000" dirty="0">
                <a:latin typeface="Neue Haas Grotesk Text Pro" panose="020B0504020202020204" pitchFamily="34" charset="0"/>
              </a:rPr>
              <a:t>	Delegeringen fungerer på "</a:t>
            </a:r>
            <a:r>
              <a:rPr lang="da-DK" sz="1000" dirty="0" err="1">
                <a:latin typeface="Neue Haas Grotesk Text Pro" panose="020B0504020202020204" pitchFamily="34" charset="0"/>
              </a:rPr>
              <a:t>InfRef</a:t>
            </a:r>
            <a:r>
              <a:rPr lang="da-DK" sz="1000" dirty="0">
                <a:latin typeface="Neue Haas Grotesk Text Pro" panose="020B0504020202020204" pitchFamily="34" charset="0"/>
              </a:rPr>
              <a:t>-niveau"; hvis eksempelvis en kommune uddelegere en specifik </a:t>
            </a:r>
            <a:r>
              <a:rPr lang="da-DK" sz="1000" dirty="0" err="1">
                <a:latin typeface="Neue Haas Grotesk Text Pro" panose="020B0504020202020204" pitchFamily="34" charset="0"/>
              </a:rPr>
              <a:t>InfRef</a:t>
            </a:r>
            <a:r>
              <a:rPr lang="da-DK" sz="1000" dirty="0">
                <a:latin typeface="Neue Haas Grotesk Text Pro" panose="020B0504020202020204" pitchFamily="34" charset="0"/>
              </a:rPr>
              <a:t> til en leverandør, vil den 	pågældende leverandør kunne se samtlige ruter, der vedrører </a:t>
            </a:r>
            <a:r>
              <a:rPr lang="da-DK" sz="1000" dirty="0" err="1">
                <a:latin typeface="Neue Haas Grotesk Text Pro" panose="020B0504020202020204" pitchFamily="34" charset="0"/>
              </a:rPr>
              <a:t>InfRef'en</a:t>
            </a:r>
            <a:r>
              <a:rPr lang="da-DK" sz="1000" dirty="0">
                <a:latin typeface="Neue Haas Grotesk Text Pro" panose="020B0504020202020204" pitchFamily="34" charset="0"/>
              </a:rPr>
              <a:t>, og hvor kommunen enten er den afsendende eller den 	modtagende myndighed. I de tilfælde, hvor kommunen er den modtagende myndighed, vil leverandøren også kunne foretage 	ændringer af ruten.</a:t>
            </a:r>
            <a:br>
              <a:rPr lang="da-DK" sz="1000" dirty="0">
                <a:latin typeface="Neue Haas Grotesk Text Pro" panose="020B0504020202020204" pitchFamily="34" charset="0"/>
              </a:rPr>
            </a:br>
            <a:br>
              <a:rPr lang="da-DK" sz="1000" dirty="0">
                <a:latin typeface="Neue Haas Grotesk Text Pro" panose="020B0504020202020204" pitchFamily="34" charset="0"/>
              </a:rPr>
            </a:br>
            <a:r>
              <a:rPr lang="da-DK" sz="1000" dirty="0">
                <a:latin typeface="Neue Haas Grotesk Text Pro" panose="020B0504020202020204" pitchFamily="34" charset="0"/>
              </a:rPr>
              <a:t>	Funktionaliteten kan især være nyttig i forbindelse med leverandørskifte, hvor fil-ruter til den gammel løsning skal sættes til udløb, 	og fil-ruter til den nye løsning skal sættes til at startes umiddelbart efter.</a:t>
            </a:r>
          </a:p>
        </p:txBody>
      </p:sp>
    </p:spTree>
    <p:extLst>
      <p:ext uri="{BB962C8B-B14F-4D97-AF65-F5344CB8AC3E}">
        <p14:creationId xmlns:p14="http://schemas.microsoft.com/office/powerpoint/2010/main" val="90274132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a:extLst>
              <a:ext uri="{FF2B5EF4-FFF2-40B4-BE49-F238E27FC236}">
                <a16:creationId xmlns:a16="http://schemas.microsoft.com/office/drawing/2014/main" id="{E300A1D9-18A5-6936-860F-A0146D426EDE}"/>
              </a:ext>
            </a:extLst>
          </p:cNvPr>
          <p:cNvSpPr>
            <a:spLocks noGrp="1"/>
          </p:cNvSpPr>
          <p:nvPr>
            <p:ph type="title"/>
          </p:nvPr>
        </p:nvSpPr>
        <p:spPr/>
        <p:txBody>
          <a:bodyPr/>
          <a:lstStyle/>
          <a:p>
            <a:r>
              <a:rPr lang="da-DK" dirty="0"/>
              <a:t>FAQ</a:t>
            </a:r>
          </a:p>
        </p:txBody>
      </p:sp>
      <p:sp>
        <p:nvSpPr>
          <p:cNvPr id="8" name="Pladsholder til tekst 7">
            <a:extLst>
              <a:ext uri="{FF2B5EF4-FFF2-40B4-BE49-F238E27FC236}">
                <a16:creationId xmlns:a16="http://schemas.microsoft.com/office/drawing/2014/main" id="{295C96B0-0F53-BE27-716C-C887D3F37670}"/>
              </a:ext>
            </a:extLst>
          </p:cNvPr>
          <p:cNvSpPr>
            <a:spLocks noGrp="1"/>
          </p:cNvSpPr>
          <p:nvPr>
            <p:ph type="body" sz="quarter" idx="11"/>
          </p:nvPr>
        </p:nvSpPr>
        <p:spPr/>
        <p:txBody>
          <a:bodyPr/>
          <a:lstStyle/>
          <a:p>
            <a:endParaRPr lang="da-DK"/>
          </a:p>
        </p:txBody>
      </p:sp>
      <p:sp>
        <p:nvSpPr>
          <p:cNvPr id="4" name="Pladsholder til tekst 6">
            <a:extLst>
              <a:ext uri="{FF2B5EF4-FFF2-40B4-BE49-F238E27FC236}">
                <a16:creationId xmlns:a16="http://schemas.microsoft.com/office/drawing/2014/main" id="{B55067DA-3961-4DCD-1B9C-5B9EC4281DC7}"/>
              </a:ext>
            </a:extLst>
          </p:cNvPr>
          <p:cNvSpPr>
            <a:spLocks noGrp="1"/>
          </p:cNvSpPr>
          <p:nvPr>
            <p:ph type="body" sz="quarter" idx="10"/>
          </p:nvPr>
        </p:nvSpPr>
        <p:spPr>
          <a:xfrm>
            <a:off x="468313" y="1419225"/>
            <a:ext cx="8207376" cy="3168650"/>
          </a:xfrm>
        </p:spPr>
        <p:txBody>
          <a:bodyPr numCol="1"/>
          <a:lstStyle/>
          <a:p>
            <a:pPr lvl="0">
              <a:defRPr/>
            </a:pPr>
            <a:r>
              <a:rPr lang="da-DK" sz="1000" b="1" dirty="0">
                <a:latin typeface="Neue Haas Grotesk Text Pro" panose="020B0504020202020204" pitchFamily="34" charset="0"/>
              </a:rPr>
              <a:t>Q: Hvor finder jeg information om </a:t>
            </a:r>
            <a:r>
              <a:rPr lang="da-DK" sz="1000" b="1" dirty="0" err="1">
                <a:latin typeface="Neue Haas Grotesk Text Pro" panose="020B0504020202020204" pitchFamily="34" charset="0"/>
              </a:rPr>
              <a:t>InfRefs</a:t>
            </a:r>
            <a:r>
              <a:rPr lang="da-DK" sz="1000" b="1" dirty="0">
                <a:latin typeface="Neue Haas Grotesk Text Pro" panose="020B0504020202020204" pitchFamily="34" charset="0"/>
              </a:rPr>
              <a:t>, afsendende myndighed, modtagende myndighed etc.</a:t>
            </a:r>
            <a:r>
              <a:rPr lang="da-DK" sz="1000" dirty="0">
                <a:latin typeface="Neue Haas Grotesk Text Pro" panose="020B0504020202020204" pitchFamily="34" charset="0"/>
              </a:rPr>
              <a:t>?</a:t>
            </a:r>
          </a:p>
          <a:p>
            <a:pPr lvl="0">
              <a:defRPr/>
            </a:pPr>
            <a:r>
              <a:rPr lang="da-DK" sz="1000" dirty="0">
                <a:latin typeface="Neue Haas Grotesk Text Pro" panose="020B0504020202020204" pitchFamily="34" charset="0"/>
              </a:rPr>
              <a:t>A: Disse informationer er integrationsspecifikke og vil derfor kunne findes i dokumentationen for den pågældende integration, typisk 	integrationsbeskrivelsen. Det er i øvrigt de sammen informationer, der tidligere blev benyttet i den ”gamle” bestillingsblanket til 	oprettelse af fil-ruter.</a:t>
            </a:r>
          </a:p>
          <a:p>
            <a:pPr marL="480600" lvl="2" indent="-228600">
              <a:buFont typeface="+mj-lt"/>
              <a:buAutoNum type="arabicPeriod"/>
              <a:defRPr/>
            </a:pPr>
            <a:endParaRPr lang="da-DK" sz="1000" dirty="0">
              <a:latin typeface="Neue Haas Grotesk Text Pro" panose="020B0504020202020204" pitchFamily="34" charset="0"/>
            </a:endParaRPr>
          </a:p>
          <a:p>
            <a:pPr lvl="0">
              <a:defRPr/>
            </a:pPr>
            <a:endParaRPr lang="da-DK" sz="1000" dirty="0">
              <a:latin typeface="Neue Haas Grotesk Text Pro" panose="020B0504020202020204" pitchFamily="34" charset="0"/>
            </a:endParaRPr>
          </a:p>
        </p:txBody>
      </p:sp>
    </p:spTree>
    <p:extLst>
      <p:ext uri="{BB962C8B-B14F-4D97-AF65-F5344CB8AC3E}">
        <p14:creationId xmlns:p14="http://schemas.microsoft.com/office/powerpoint/2010/main" val="403111452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a:extLst>
              <a:ext uri="{FF2B5EF4-FFF2-40B4-BE49-F238E27FC236}">
                <a16:creationId xmlns:a16="http://schemas.microsoft.com/office/drawing/2014/main" id="{E300A1D9-18A5-6936-860F-A0146D426EDE}"/>
              </a:ext>
            </a:extLst>
          </p:cNvPr>
          <p:cNvSpPr>
            <a:spLocks noGrp="1"/>
          </p:cNvSpPr>
          <p:nvPr>
            <p:ph type="title"/>
          </p:nvPr>
        </p:nvSpPr>
        <p:spPr/>
        <p:txBody>
          <a:bodyPr/>
          <a:lstStyle/>
          <a:p>
            <a:r>
              <a:rPr lang="da-DK" dirty="0"/>
              <a:t>FAQ</a:t>
            </a:r>
          </a:p>
        </p:txBody>
      </p:sp>
      <p:sp>
        <p:nvSpPr>
          <p:cNvPr id="8" name="Pladsholder til tekst 7">
            <a:extLst>
              <a:ext uri="{FF2B5EF4-FFF2-40B4-BE49-F238E27FC236}">
                <a16:creationId xmlns:a16="http://schemas.microsoft.com/office/drawing/2014/main" id="{295C96B0-0F53-BE27-716C-C887D3F37670}"/>
              </a:ext>
            </a:extLst>
          </p:cNvPr>
          <p:cNvSpPr>
            <a:spLocks noGrp="1"/>
          </p:cNvSpPr>
          <p:nvPr>
            <p:ph type="body" sz="quarter" idx="11"/>
          </p:nvPr>
        </p:nvSpPr>
        <p:spPr/>
        <p:txBody>
          <a:bodyPr/>
          <a:lstStyle/>
          <a:p>
            <a:endParaRPr lang="da-DK"/>
          </a:p>
        </p:txBody>
      </p:sp>
      <p:sp>
        <p:nvSpPr>
          <p:cNvPr id="4" name="Pladsholder til tekst 6">
            <a:extLst>
              <a:ext uri="{FF2B5EF4-FFF2-40B4-BE49-F238E27FC236}">
                <a16:creationId xmlns:a16="http://schemas.microsoft.com/office/drawing/2014/main" id="{B55067DA-3961-4DCD-1B9C-5B9EC4281DC7}"/>
              </a:ext>
            </a:extLst>
          </p:cNvPr>
          <p:cNvSpPr>
            <a:spLocks noGrp="1"/>
          </p:cNvSpPr>
          <p:nvPr>
            <p:ph type="body" sz="quarter" idx="10"/>
          </p:nvPr>
        </p:nvSpPr>
        <p:spPr>
          <a:xfrm>
            <a:off x="468313" y="1419225"/>
            <a:ext cx="8207376" cy="3168650"/>
          </a:xfrm>
        </p:spPr>
        <p:txBody>
          <a:bodyPr numCol="1"/>
          <a:lstStyle/>
          <a:p>
            <a:pPr lvl="0">
              <a:defRPr/>
            </a:pPr>
            <a:r>
              <a:rPr lang="da-DK" sz="1000" b="1" dirty="0">
                <a:latin typeface="Neue Haas Grotesk Text Pro" panose="020B0504020202020204" pitchFamily="34" charset="0"/>
              </a:rPr>
              <a:t>Q: Hvilken øvrig dokumentation er relevant, når jeg arbejder med Filudveksling?</a:t>
            </a:r>
          </a:p>
          <a:p>
            <a:pPr lvl="0">
              <a:defRPr/>
            </a:pPr>
            <a:r>
              <a:rPr lang="da-DK" sz="1000" dirty="0">
                <a:latin typeface="Neue Haas Grotesk Text Pro" panose="020B0504020202020204" pitchFamily="34" charset="0"/>
              </a:rPr>
              <a:t>A: Generelt vil de følgende tre dokumenter/vejledninger være nyttige (se ”Nyttige Links”):</a:t>
            </a:r>
          </a:p>
          <a:p>
            <a:pPr marL="480600" lvl="2" indent="-228600">
              <a:buFont typeface="+mj-lt"/>
              <a:buAutoNum type="arabicPeriod"/>
              <a:defRPr/>
            </a:pPr>
            <a:r>
              <a:rPr lang="da-DK" sz="1000" dirty="0">
                <a:latin typeface="Neue Haas Grotesk Text Pro" panose="020B0504020202020204" pitchFamily="34" charset="0"/>
              </a:rPr>
              <a:t>”</a:t>
            </a:r>
            <a:r>
              <a:rPr lang="da-DK" sz="1000" i="1" dirty="0">
                <a:latin typeface="Neue Haas Grotesk Text Pro" panose="020B0504020202020204" pitchFamily="34" charset="0"/>
              </a:rPr>
              <a:t>Vejledning til anvendelse af Serviceplatformen SFTP Service</a:t>
            </a:r>
            <a:r>
              <a:rPr lang="da-DK" sz="1000" dirty="0">
                <a:latin typeface="Neue Haas Grotesk Text Pro" panose="020B0504020202020204" pitchFamily="34" charset="0"/>
              </a:rPr>
              <a:t>”: Denne vejledning beskriver i detaljer de generelle mekanismer i Filudveksling, inklusiv trigger-filer, serviceaftaler og ikke mindst fil-ruter. Ønsker du at forstå specifikke detaljer om serviceaftalers sammenspil eller få et præcist indblik i logikken bag oprettelsen af fil-ruter, bør du læse denne vejledning. </a:t>
            </a:r>
            <a:br>
              <a:rPr lang="da-DK" sz="1000" dirty="0">
                <a:latin typeface="Neue Haas Grotesk Text Pro" panose="020B0504020202020204" pitchFamily="34" charset="0"/>
              </a:rPr>
            </a:br>
            <a:endParaRPr lang="da-DK" sz="1000" dirty="0">
              <a:latin typeface="Neue Haas Grotesk Text Pro" panose="020B0504020202020204" pitchFamily="34" charset="0"/>
            </a:endParaRPr>
          </a:p>
          <a:p>
            <a:pPr marL="480600" lvl="2" indent="-228600">
              <a:buFont typeface="+mj-lt"/>
              <a:buAutoNum type="arabicPeriod"/>
              <a:defRPr/>
            </a:pPr>
            <a:r>
              <a:rPr lang="da-DK" sz="1000" dirty="0">
                <a:latin typeface="Neue Haas Grotesk Text Pro" panose="020B0504020202020204" pitchFamily="34" charset="0"/>
              </a:rPr>
              <a:t>”</a:t>
            </a:r>
            <a:r>
              <a:rPr lang="da-DK" sz="1000" i="1" dirty="0">
                <a:latin typeface="Neue Haas Grotesk Text Pro" panose="020B0504020202020204" pitchFamily="34" charset="0"/>
              </a:rPr>
              <a:t>Vejledning til Ruteadministration</a:t>
            </a:r>
            <a:r>
              <a:rPr lang="da-DK" sz="1000" dirty="0">
                <a:latin typeface="Neue Haas Grotesk Text Pro" panose="020B0504020202020204" pitchFamily="34" charset="0"/>
              </a:rPr>
              <a:t>”: Denne vejledning beskriver anvendelsen af selvbetjeningsløsningen Ruteadministration, der benyttes til administration af fil-ruter, efter disse er oprettet.</a:t>
            </a:r>
            <a:br>
              <a:rPr lang="da-DK" sz="1000" dirty="0">
                <a:latin typeface="Neue Haas Grotesk Text Pro" panose="020B0504020202020204" pitchFamily="34" charset="0"/>
              </a:rPr>
            </a:br>
            <a:endParaRPr lang="da-DK" sz="1000" dirty="0">
              <a:latin typeface="Neue Haas Grotesk Text Pro" panose="020B0504020202020204" pitchFamily="34" charset="0"/>
            </a:endParaRPr>
          </a:p>
          <a:p>
            <a:pPr marL="480600" lvl="2" indent="-228600">
              <a:buFont typeface="+mj-lt"/>
              <a:buAutoNum type="arabicPeriod"/>
              <a:defRPr/>
            </a:pPr>
            <a:r>
              <a:rPr lang="da-DK" sz="1000" i="1" dirty="0">
                <a:latin typeface="Neue Haas Grotesk Text Pro" panose="020B0504020202020204" pitchFamily="34" charset="0"/>
              </a:rPr>
              <a:t>Integrationsbeskrivelse</a:t>
            </a:r>
            <a:r>
              <a:rPr lang="da-DK" sz="1000" dirty="0">
                <a:latin typeface="Neue Haas Grotesk Text Pro" panose="020B0504020202020204" pitchFamily="34" charset="0"/>
              </a:rPr>
              <a:t>: Som beskrevet i denne pixibogs eksempel er anvendelse af Filudveksling i et vist omfang integrationsspecifik. Eksempelvis specificerer de enkelte integrationer mange af de informationer, der benyttes i serviceaftaler, herunder </a:t>
            </a:r>
            <a:r>
              <a:rPr lang="da-DK" sz="1000" dirty="0" err="1">
                <a:latin typeface="Neue Haas Grotesk Text Pro" panose="020B0504020202020204" pitchFamily="34" charset="0"/>
              </a:rPr>
              <a:t>InfRef</a:t>
            </a:r>
            <a:r>
              <a:rPr lang="da-DK" sz="1000" dirty="0">
                <a:latin typeface="Neue Haas Grotesk Text Pro" panose="020B0504020202020204" pitchFamily="34" charset="0"/>
              </a:rPr>
              <a:t> samt afsendende- og modtagende myndighed. Disse informationer findes typisk i den pågældende integrations integrationsbeskrivelse. Denne vil ligeledes ofte beskrive format af data, der udveksles via filer, samt eventuelle filnavnekonventer.</a:t>
            </a:r>
          </a:p>
          <a:p>
            <a:pPr lvl="0">
              <a:defRPr/>
            </a:pPr>
            <a:endParaRPr lang="da-DK" sz="1000" dirty="0">
              <a:latin typeface="Neue Haas Grotesk Text Pro" panose="020B0504020202020204" pitchFamily="34" charset="0"/>
            </a:endParaRPr>
          </a:p>
          <a:p>
            <a:pPr marL="480600" lvl="2" indent="-228600">
              <a:buFont typeface="+mj-lt"/>
              <a:buAutoNum type="arabicPeriod"/>
              <a:defRPr/>
            </a:pPr>
            <a:endParaRPr lang="da-DK" sz="1000" dirty="0">
              <a:latin typeface="Neue Haas Grotesk Text Pro" panose="020B0504020202020204" pitchFamily="34" charset="0"/>
            </a:endParaRPr>
          </a:p>
          <a:p>
            <a:pPr lvl="0">
              <a:defRPr/>
            </a:pPr>
            <a:endParaRPr lang="da-DK" sz="1000" dirty="0">
              <a:latin typeface="Neue Haas Grotesk Text Pro" panose="020B0504020202020204" pitchFamily="34" charset="0"/>
            </a:endParaRPr>
          </a:p>
        </p:txBody>
      </p:sp>
    </p:spTree>
    <p:extLst>
      <p:ext uri="{BB962C8B-B14F-4D97-AF65-F5344CB8AC3E}">
        <p14:creationId xmlns:p14="http://schemas.microsoft.com/office/powerpoint/2010/main" val="376866550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ladsholder til billede 4">
            <a:extLst>
              <a:ext uri="{FF2B5EF4-FFF2-40B4-BE49-F238E27FC236}">
                <a16:creationId xmlns:a16="http://schemas.microsoft.com/office/drawing/2014/main" id="{3BECEAB7-04A1-41B4-A8DB-7C8C81E1F270}"/>
              </a:ext>
            </a:extLst>
          </p:cNvPr>
          <p:cNvPicPr>
            <a:picLocks noGrp="1" noChangeAspect="1"/>
          </p:cNvPicPr>
          <p:nvPr>
            <p:ph type="pic" sz="quarter" idx="13"/>
          </p:nvPr>
        </p:nvPicPr>
        <p:blipFill>
          <a:blip r:embed="rId2"/>
          <a:srcRect/>
          <a:stretch>
            <a:fillRect/>
          </a:stretch>
        </p:blipFill>
        <p:spPr/>
      </p:pic>
      <p:sp>
        <p:nvSpPr>
          <p:cNvPr id="10" name="Rektangel 9">
            <a:extLst>
              <a:ext uri="{FF2B5EF4-FFF2-40B4-BE49-F238E27FC236}">
                <a16:creationId xmlns:a16="http://schemas.microsoft.com/office/drawing/2014/main" id="{9BA4DA0A-900A-4149-A0F2-F94091162A1C}"/>
              </a:ext>
            </a:extLst>
          </p:cNvPr>
          <p:cNvSpPr/>
          <p:nvPr/>
        </p:nvSpPr>
        <p:spPr>
          <a:xfrm>
            <a:off x="0" y="-2"/>
            <a:ext cx="9144000" cy="5143502"/>
          </a:xfrm>
          <a:prstGeom prst="rect">
            <a:avLst/>
          </a:prstGeom>
          <a:solidFill>
            <a:srgbClr val="002060">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da-DK" sz="1050" b="0" i="0" u="none" strike="noStrike" kern="1200" cap="none" spc="0" normalizeH="0" baseline="0" noProof="0">
              <a:ln>
                <a:noFill/>
              </a:ln>
              <a:solidFill>
                <a:prstClr val="white"/>
              </a:solidFill>
              <a:effectLst/>
              <a:uLnTx/>
              <a:uFillTx/>
              <a:latin typeface="Trebuchet MS" panose="020B0603020202020204" pitchFamily="34" charset="0"/>
              <a:ea typeface="+mn-ea"/>
              <a:cs typeface="+mn-cs"/>
            </a:endParaRPr>
          </a:p>
        </p:txBody>
      </p:sp>
      <p:sp>
        <p:nvSpPr>
          <p:cNvPr id="11" name="Rektangel 10">
            <a:extLst>
              <a:ext uri="{FF2B5EF4-FFF2-40B4-BE49-F238E27FC236}">
                <a16:creationId xmlns:a16="http://schemas.microsoft.com/office/drawing/2014/main" id="{156D44E0-CD01-41B3-809F-AB03CBB5AD0D}"/>
              </a:ext>
            </a:extLst>
          </p:cNvPr>
          <p:cNvSpPr/>
          <p:nvPr/>
        </p:nvSpPr>
        <p:spPr>
          <a:xfrm>
            <a:off x="259080" y="1939364"/>
            <a:ext cx="8618220" cy="769634"/>
          </a:xfrm>
          <a:prstGeom prst="rect">
            <a:avLst/>
          </a:prstGeom>
        </p:spPr>
        <p:txBody>
          <a:bodyPr wrap="square">
            <a:spAutoFit/>
          </a:bodyPr>
          <a:lstStyle/>
          <a:p>
            <a:pPr marL="0" marR="0" lvl="0" indent="0" algn="ctr" defTabSz="342900" rtl="0" eaLnBrk="1" fontAlgn="auto" latinLnBrk="0" hangingPunct="1">
              <a:lnSpc>
                <a:spcPct val="150000"/>
              </a:lnSpc>
              <a:spcBef>
                <a:spcPts val="0"/>
              </a:spcBef>
              <a:spcAft>
                <a:spcPts val="0"/>
              </a:spcAft>
              <a:buClrTx/>
              <a:buSzTx/>
              <a:buFontTx/>
              <a:buNone/>
              <a:tabLst/>
              <a:defRPr/>
            </a:pPr>
            <a:r>
              <a:rPr kumimoji="0" lang="da-DK" sz="3300" b="1" i="0" u="none" strike="noStrike" kern="1200" cap="all" spc="0" normalizeH="0" baseline="0" noProof="0">
                <a:ln>
                  <a:noFill/>
                </a:ln>
                <a:solidFill>
                  <a:srgbClr val="FFFFFF"/>
                </a:solidFill>
                <a:effectLst/>
                <a:uLnTx/>
                <a:uFillTx/>
                <a:latin typeface="Neue Haas Grotesk Text Pro" panose="020B0504020202020204" pitchFamily="34" charset="0"/>
                <a:ea typeface="+mn-ea"/>
                <a:cs typeface="+mn-cs"/>
              </a:rPr>
              <a:t>Appendiks</a:t>
            </a:r>
          </a:p>
        </p:txBody>
      </p:sp>
      <p:pic>
        <p:nvPicPr>
          <p:cNvPr id="6" name="Billede 5">
            <a:extLst>
              <a:ext uri="{FF2B5EF4-FFF2-40B4-BE49-F238E27FC236}">
                <a16:creationId xmlns:a16="http://schemas.microsoft.com/office/drawing/2014/main" id="{ECA431EA-32F5-467B-5946-4929FA785116}"/>
              </a:ext>
            </a:extLst>
          </p:cNvPr>
          <p:cNvPicPr>
            <a:picLocks noChangeAspect="1"/>
          </p:cNvPicPr>
          <p:nvPr/>
        </p:nvPicPr>
        <p:blipFill>
          <a:blip r:embed="rId3"/>
          <a:stretch>
            <a:fillRect/>
          </a:stretch>
        </p:blipFill>
        <p:spPr>
          <a:xfrm>
            <a:off x="186235" y="4728763"/>
            <a:ext cx="219475" cy="219475"/>
          </a:xfrm>
          <a:prstGeom prst="rect">
            <a:avLst/>
          </a:prstGeom>
        </p:spPr>
      </p:pic>
    </p:spTree>
    <p:extLst>
      <p:ext uri="{BB962C8B-B14F-4D97-AF65-F5344CB8AC3E}">
        <p14:creationId xmlns:p14="http://schemas.microsoft.com/office/powerpoint/2010/main" val="40459745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ladsholder til billede 4">
            <a:extLst>
              <a:ext uri="{FF2B5EF4-FFF2-40B4-BE49-F238E27FC236}">
                <a16:creationId xmlns:a16="http://schemas.microsoft.com/office/drawing/2014/main" id="{8E4D0AAB-956F-0D22-285A-D4F19D819C76}"/>
              </a:ext>
            </a:extLst>
          </p:cNvPr>
          <p:cNvPicPr>
            <a:picLocks noGrp="1" noChangeAspect="1"/>
          </p:cNvPicPr>
          <p:nvPr>
            <p:ph type="pic" sz="quarter" idx="12"/>
          </p:nvPr>
        </p:nvPicPr>
        <p:blipFill rotWithShape="1">
          <a:blip r:embed="rId2"/>
          <a:srcRect b="10240"/>
          <a:stretch/>
        </p:blipFill>
        <p:spPr>
          <a:xfrm>
            <a:off x="4572000" y="0"/>
            <a:ext cx="4572000" cy="5143500"/>
          </a:xfrm>
        </p:spPr>
      </p:pic>
      <p:sp>
        <p:nvSpPr>
          <p:cNvPr id="6" name="Titel 5">
            <a:extLst>
              <a:ext uri="{FF2B5EF4-FFF2-40B4-BE49-F238E27FC236}">
                <a16:creationId xmlns:a16="http://schemas.microsoft.com/office/drawing/2014/main" id="{D77D8362-D7E1-A4D3-54CD-C2033F05B6CA}"/>
              </a:ext>
            </a:extLst>
          </p:cNvPr>
          <p:cNvSpPr>
            <a:spLocks noGrp="1"/>
          </p:cNvSpPr>
          <p:nvPr>
            <p:ph type="title"/>
          </p:nvPr>
        </p:nvSpPr>
        <p:spPr/>
        <p:txBody>
          <a:bodyPr/>
          <a:lstStyle/>
          <a:p>
            <a:r>
              <a:rPr lang="da-DK"/>
              <a:t>Nyttige links</a:t>
            </a:r>
          </a:p>
        </p:txBody>
      </p:sp>
      <p:sp>
        <p:nvSpPr>
          <p:cNvPr id="2" name="Pladsholder til tekst 1">
            <a:extLst>
              <a:ext uri="{FF2B5EF4-FFF2-40B4-BE49-F238E27FC236}">
                <a16:creationId xmlns:a16="http://schemas.microsoft.com/office/drawing/2014/main" id="{223CF1D0-1F71-EDE8-48C9-3FF05D2A1D37}"/>
              </a:ext>
            </a:extLst>
          </p:cNvPr>
          <p:cNvSpPr>
            <a:spLocks noGrp="1"/>
          </p:cNvSpPr>
          <p:nvPr>
            <p:ph type="body" sz="quarter" idx="10"/>
          </p:nvPr>
        </p:nvSpPr>
        <p:spPr>
          <a:xfrm>
            <a:off x="468313" y="1419225"/>
            <a:ext cx="3959671" cy="3168650"/>
          </a:xfrm>
        </p:spPr>
        <p:txBody>
          <a:bodyPr/>
          <a:lstStyle/>
          <a:p>
            <a:r>
              <a:rPr lang="en-US" dirty="0" err="1"/>
              <a:t>Yderlige</a:t>
            </a:r>
            <a:r>
              <a:rPr lang="en-US" dirty="0"/>
              <a:t> </a:t>
            </a:r>
            <a:r>
              <a:rPr lang="en-US" dirty="0" err="1"/>
              <a:t>vejledninger</a:t>
            </a:r>
            <a:r>
              <a:rPr lang="en-US" dirty="0"/>
              <a:t> </a:t>
            </a:r>
            <a:r>
              <a:rPr lang="en-US" dirty="0" err="1"/>
              <a:t>og</a:t>
            </a:r>
            <a:r>
              <a:rPr lang="en-US" dirty="0"/>
              <a:t> mere </a:t>
            </a:r>
            <a:r>
              <a:rPr lang="en-US" dirty="0" err="1"/>
              <a:t>dybdegående</a:t>
            </a:r>
            <a:r>
              <a:rPr lang="en-US" dirty="0"/>
              <a:t> </a:t>
            </a:r>
            <a:r>
              <a:rPr lang="en-US" dirty="0" err="1"/>
              <a:t>dokumentation</a:t>
            </a:r>
            <a:r>
              <a:rPr lang="en-US" dirty="0"/>
              <a:t> </a:t>
            </a:r>
            <a:r>
              <a:rPr lang="en-US" dirty="0" err="1"/>
              <a:t>kan</a:t>
            </a:r>
            <a:r>
              <a:rPr lang="en-US" dirty="0"/>
              <a:t> </a:t>
            </a:r>
            <a:r>
              <a:rPr lang="en-US" dirty="0" err="1"/>
              <a:t>findes</a:t>
            </a:r>
            <a:r>
              <a:rPr lang="en-US" dirty="0"/>
              <a:t> </a:t>
            </a:r>
            <a:r>
              <a:rPr lang="en-US" dirty="0" err="1"/>
              <a:t>på</a:t>
            </a:r>
            <a:r>
              <a:rPr lang="en-US" dirty="0"/>
              <a:t> de </a:t>
            </a:r>
            <a:r>
              <a:rPr lang="en-US" dirty="0" err="1"/>
              <a:t>relevante</a:t>
            </a:r>
            <a:r>
              <a:rPr lang="en-US" dirty="0"/>
              <a:t> </a:t>
            </a:r>
            <a:r>
              <a:rPr lang="en-US" dirty="0" err="1"/>
              <a:t>løsningssider</a:t>
            </a:r>
            <a:r>
              <a:rPr lang="en-US" dirty="0"/>
              <a:t> </a:t>
            </a:r>
            <a:r>
              <a:rPr lang="en-US" dirty="0" err="1"/>
              <a:t>i</a:t>
            </a:r>
            <a:r>
              <a:rPr lang="en-US" dirty="0"/>
              <a:t> </a:t>
            </a:r>
            <a:r>
              <a:rPr lang="en-US" dirty="0" err="1"/>
              <a:t>Digitaliseringskataloget</a:t>
            </a:r>
            <a:r>
              <a:rPr lang="en-US" dirty="0"/>
              <a:t>.</a:t>
            </a:r>
          </a:p>
          <a:p>
            <a:pPr marL="171450" indent="-171450">
              <a:buFont typeface="Arial" panose="020B0604020202020204" pitchFamily="34" charset="0"/>
              <a:buChar char="•"/>
            </a:pPr>
            <a:r>
              <a:rPr lang="en-US" u="sng" dirty="0" err="1"/>
              <a:t>Filudveksling</a:t>
            </a:r>
            <a:r>
              <a:rPr lang="en-US" u="sng" dirty="0"/>
              <a:t> </a:t>
            </a:r>
            <a:r>
              <a:rPr lang="en-US" u="sng" dirty="0" err="1"/>
              <a:t>dokumentation</a:t>
            </a:r>
            <a:endParaRPr lang="en-US" u="sng" dirty="0"/>
          </a:p>
          <a:p>
            <a:pPr marL="423450" lvl="2" indent="-171450">
              <a:buFont typeface="Arial" panose="020B0604020202020204" pitchFamily="34" charset="0"/>
              <a:buChar char="•"/>
            </a:pPr>
            <a:r>
              <a:rPr lang="en-US" sz="1000" dirty="0" err="1"/>
              <a:t>Løsningsside</a:t>
            </a:r>
            <a:r>
              <a:rPr lang="en-US" sz="1000" dirty="0"/>
              <a:t> </a:t>
            </a:r>
            <a:r>
              <a:rPr lang="en-US" sz="1000" dirty="0">
                <a:hlinkClick r:id="rId3"/>
              </a:rPr>
              <a:t>–</a:t>
            </a:r>
            <a:r>
              <a:rPr lang="en-US" sz="1000" dirty="0"/>
              <a:t> </a:t>
            </a:r>
            <a:r>
              <a:rPr lang="en-US" sz="1000" dirty="0">
                <a:hlinkClick r:id="rId3"/>
              </a:rPr>
              <a:t>link</a:t>
            </a:r>
            <a:br>
              <a:rPr lang="en-US" sz="1000" dirty="0"/>
            </a:br>
            <a:endParaRPr lang="en-US" sz="1000" dirty="0"/>
          </a:p>
          <a:p>
            <a:pPr marL="171450" indent="-171450">
              <a:buFont typeface="Arial" panose="020B0604020202020204" pitchFamily="34" charset="0"/>
              <a:buChar char="•"/>
            </a:pPr>
            <a:r>
              <a:rPr lang="en-US" u="sng" dirty="0" err="1"/>
              <a:t>Administrationsmodulet</a:t>
            </a:r>
            <a:r>
              <a:rPr lang="en-US" u="sng" dirty="0"/>
              <a:t> </a:t>
            </a:r>
            <a:r>
              <a:rPr lang="en-US" u="sng" dirty="0" err="1"/>
              <a:t>dokumentation</a:t>
            </a:r>
            <a:endParaRPr lang="en-US" u="sng" dirty="0"/>
          </a:p>
          <a:p>
            <a:pPr marL="423450" lvl="2" indent="-171450">
              <a:buFont typeface="Arial" panose="020B0604020202020204" pitchFamily="34" charset="0"/>
              <a:buChar char="•"/>
            </a:pPr>
            <a:r>
              <a:rPr lang="en-US" sz="1000" dirty="0" err="1"/>
              <a:t>Løsningsside</a:t>
            </a:r>
            <a:r>
              <a:rPr lang="en-US" sz="1000" dirty="0"/>
              <a:t> – </a:t>
            </a:r>
            <a:r>
              <a:rPr lang="en-US" sz="1000" dirty="0">
                <a:hlinkClick r:id="rId4"/>
              </a:rPr>
              <a:t>link</a:t>
            </a:r>
            <a:endParaRPr lang="en-US" sz="1000" dirty="0"/>
          </a:p>
          <a:p>
            <a:pPr marL="423450" lvl="2" indent="-171450">
              <a:buFont typeface="Arial" panose="020B0604020202020204" pitchFamily="34" charset="0"/>
              <a:buChar char="•"/>
            </a:pPr>
            <a:endParaRPr lang="en-US" sz="1000" dirty="0"/>
          </a:p>
          <a:p>
            <a:pPr marL="171450" indent="-171450">
              <a:buFont typeface="Arial" panose="020B0604020202020204" pitchFamily="34" charset="0"/>
              <a:buChar char="•"/>
            </a:pPr>
            <a:r>
              <a:rPr lang="en-US" u="sng" dirty="0" err="1"/>
              <a:t>Digitaliseringskataloget</a:t>
            </a:r>
            <a:endParaRPr lang="en-US" u="sng" dirty="0"/>
          </a:p>
          <a:p>
            <a:pPr marL="423450" lvl="2" indent="-171450">
              <a:buFont typeface="Arial" panose="020B0604020202020204" pitchFamily="34" charset="0"/>
              <a:buChar char="•"/>
            </a:pPr>
            <a:r>
              <a:rPr lang="en-US" sz="1000" dirty="0"/>
              <a:t>Login links </a:t>
            </a:r>
            <a:r>
              <a:rPr lang="en-US" sz="1000" dirty="0" err="1"/>
              <a:t>til</a:t>
            </a:r>
            <a:r>
              <a:rPr lang="en-US" sz="1000" dirty="0"/>
              <a:t> </a:t>
            </a:r>
            <a:r>
              <a:rPr lang="en-US" sz="1000" dirty="0" err="1"/>
              <a:t>fælleskommunale</a:t>
            </a:r>
            <a:r>
              <a:rPr lang="en-US" sz="1000" dirty="0"/>
              <a:t> </a:t>
            </a:r>
            <a:r>
              <a:rPr lang="en-US" sz="1000" dirty="0" err="1"/>
              <a:t>løsninger</a:t>
            </a:r>
            <a:r>
              <a:rPr lang="en-US" sz="1000" dirty="0"/>
              <a:t> – </a:t>
            </a:r>
            <a:r>
              <a:rPr lang="en-US" sz="1000" dirty="0">
                <a:hlinkClick r:id="rId5"/>
              </a:rPr>
              <a:t>link</a:t>
            </a:r>
            <a:r>
              <a:rPr lang="en-US" sz="1000" dirty="0"/>
              <a:t> </a:t>
            </a:r>
            <a:br>
              <a:rPr lang="en-US" sz="1000" dirty="0"/>
            </a:br>
            <a:r>
              <a:rPr lang="en-US" sz="1000" dirty="0"/>
              <a:t>(menu </a:t>
            </a:r>
            <a:r>
              <a:rPr lang="en-US" sz="1000" dirty="0" err="1"/>
              <a:t>øverst</a:t>
            </a:r>
            <a:r>
              <a:rPr lang="en-US" sz="1000" dirty="0"/>
              <a:t> </a:t>
            </a:r>
            <a:r>
              <a:rPr lang="en-US" sz="1000" dirty="0" err="1"/>
              <a:t>til</a:t>
            </a:r>
            <a:r>
              <a:rPr lang="en-US" sz="1000" dirty="0"/>
              <a:t> </a:t>
            </a:r>
            <a:r>
              <a:rPr lang="en-US" sz="1000" dirty="0" err="1"/>
              <a:t>højre</a:t>
            </a:r>
            <a:r>
              <a:rPr lang="en-US" sz="1000" dirty="0"/>
              <a:t>)</a:t>
            </a:r>
          </a:p>
          <a:p>
            <a:pPr marL="423450" lvl="2" indent="-171450">
              <a:buFont typeface="Arial" panose="020B0604020202020204" pitchFamily="34" charset="0"/>
              <a:buChar char="•"/>
            </a:pPr>
            <a:r>
              <a:rPr lang="en-US" sz="1000" dirty="0" err="1"/>
              <a:t>NemLog</a:t>
            </a:r>
            <a:r>
              <a:rPr lang="en-US" sz="1000" dirty="0"/>
              <a:t>-in </a:t>
            </a:r>
            <a:r>
              <a:rPr lang="en-US" sz="1000" dirty="0" err="1"/>
              <a:t>rolleroversigt</a:t>
            </a:r>
            <a:r>
              <a:rPr lang="en-US" sz="1000" dirty="0"/>
              <a:t> – </a:t>
            </a:r>
            <a:r>
              <a:rPr lang="en-US" sz="1000" dirty="0">
                <a:hlinkClick r:id="rId6"/>
              </a:rPr>
              <a:t>link</a:t>
            </a:r>
            <a:br>
              <a:rPr lang="en-US" sz="1000" dirty="0"/>
            </a:br>
            <a:r>
              <a:rPr lang="en-US" sz="1000" dirty="0"/>
              <a:t>(</a:t>
            </a:r>
            <a:r>
              <a:rPr lang="da-DK" sz="1000" dirty="0"/>
              <a:t>Vejledning til </a:t>
            </a:r>
            <a:r>
              <a:rPr lang="da-DK" sz="1000" dirty="0" err="1"/>
              <a:t>Nemlog</a:t>
            </a:r>
            <a:r>
              <a:rPr lang="da-DK" sz="1000" dirty="0"/>
              <a:t>-In og </a:t>
            </a:r>
            <a:r>
              <a:rPr lang="da-DK" sz="1000" dirty="0" err="1"/>
              <a:t>Mitid</a:t>
            </a:r>
            <a:r>
              <a:rPr lang="da-DK" sz="1000" dirty="0"/>
              <a:t> Brugeradministration)</a:t>
            </a:r>
          </a:p>
          <a:p>
            <a:pPr marL="423450" lvl="2" indent="-171450">
              <a:buFont typeface="Arial" panose="020B0604020202020204" pitchFamily="34" charset="0"/>
              <a:buChar char="•"/>
            </a:pPr>
            <a:r>
              <a:rPr lang="da-DK" sz="1000" dirty="0"/>
              <a:t>Supportydelser - </a:t>
            </a:r>
            <a:r>
              <a:rPr lang="da-DK" sz="1000" dirty="0">
                <a:hlinkClick r:id="rId7"/>
              </a:rPr>
              <a:t>link</a:t>
            </a:r>
            <a:endParaRPr lang="en-US" sz="1000" dirty="0"/>
          </a:p>
        </p:txBody>
      </p:sp>
      <p:sp>
        <p:nvSpPr>
          <p:cNvPr id="8" name="Pladsholder til tekst 7">
            <a:extLst>
              <a:ext uri="{FF2B5EF4-FFF2-40B4-BE49-F238E27FC236}">
                <a16:creationId xmlns:a16="http://schemas.microsoft.com/office/drawing/2014/main" id="{DFACE842-74EB-34E9-BB92-6669BB129C49}"/>
              </a:ext>
            </a:extLst>
          </p:cNvPr>
          <p:cNvSpPr>
            <a:spLocks noGrp="1"/>
          </p:cNvSpPr>
          <p:nvPr>
            <p:ph type="body" sz="quarter" idx="11"/>
          </p:nvPr>
        </p:nvSpPr>
        <p:spPr/>
        <p:txBody>
          <a:bodyPr/>
          <a:lstStyle/>
          <a:p>
            <a:r>
              <a:rPr lang="da-DK"/>
              <a:t>SF1415 - overblik</a:t>
            </a:r>
          </a:p>
        </p:txBody>
      </p:sp>
    </p:spTree>
    <p:extLst>
      <p:ext uri="{BB962C8B-B14F-4D97-AF65-F5344CB8AC3E}">
        <p14:creationId xmlns:p14="http://schemas.microsoft.com/office/powerpoint/2010/main" val="161270035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tekst 2">
            <a:extLst>
              <a:ext uri="{FF2B5EF4-FFF2-40B4-BE49-F238E27FC236}">
                <a16:creationId xmlns:a16="http://schemas.microsoft.com/office/drawing/2014/main" id="{8CC4DFCE-C6E1-6644-77FB-A2DF5CBBAA32}"/>
              </a:ext>
            </a:extLst>
          </p:cNvPr>
          <p:cNvSpPr>
            <a:spLocks noGrp="1"/>
          </p:cNvSpPr>
          <p:nvPr>
            <p:ph type="body" sz="quarter" idx="10"/>
          </p:nvPr>
        </p:nvSpPr>
        <p:spPr/>
        <p:txBody>
          <a:bodyPr/>
          <a:lstStyle/>
          <a:p>
            <a:pPr indent="0">
              <a:buNone/>
            </a:pPr>
            <a:r>
              <a:rPr lang="da-DK" sz="1000"/>
              <a:t>Mange opgaver i denne pixibog håndteres i fælleskommunale løsninger, der forudsætter tildeling af </a:t>
            </a:r>
            <a:r>
              <a:rPr lang="da-DK" sz="1000" err="1"/>
              <a:t>NemLog</a:t>
            </a:r>
            <a:r>
              <a:rPr lang="da-DK" sz="1000"/>
              <a:t>-in rolle, og disse er opsummeret i nedenstående tabel. De relevante roller vil endvidere fremgå af den enkelte løsnings dokumentation og ofte også af ”Vejledning til </a:t>
            </a:r>
            <a:r>
              <a:rPr lang="da-DK" sz="1000" err="1"/>
              <a:t>Nemlog</a:t>
            </a:r>
            <a:r>
              <a:rPr lang="da-DK" sz="1000"/>
              <a:t>-In og </a:t>
            </a:r>
            <a:r>
              <a:rPr lang="da-DK" sz="1000" err="1"/>
              <a:t>Mitid</a:t>
            </a:r>
            <a:r>
              <a:rPr lang="da-DK" sz="1000"/>
              <a:t> Brugeradministration” (se forrige slide).</a:t>
            </a:r>
          </a:p>
          <a:p>
            <a:pPr indent="0">
              <a:buNone/>
            </a:pPr>
            <a:r>
              <a:rPr lang="da-DK" sz="1000"/>
              <a:t>Bemærk: På foregående slides benyttes forkortede rollenavne eks. ”</a:t>
            </a:r>
            <a:r>
              <a:rPr lang="da-DK" sz="1000">
                <a:latin typeface="Neue Haas Grotesk Text Pro" panose="020B0504020202020204" pitchFamily="34" charset="0"/>
              </a:rPr>
              <a:t>Leverandøradministrator”, men tabellen viser de komplette navne </a:t>
            </a:r>
            <a:r>
              <a:rPr lang="da-DK" sz="1000"/>
              <a:t> (gælder for Produktionsmiljøet).</a:t>
            </a:r>
          </a:p>
          <a:p>
            <a:pPr indent="0">
              <a:buNone/>
            </a:pPr>
            <a:endParaRPr lang="da-DK" sz="1000"/>
          </a:p>
        </p:txBody>
      </p:sp>
      <p:graphicFrame>
        <p:nvGraphicFramePr>
          <p:cNvPr id="6" name="Tabel 5">
            <a:extLst>
              <a:ext uri="{FF2B5EF4-FFF2-40B4-BE49-F238E27FC236}">
                <a16:creationId xmlns:a16="http://schemas.microsoft.com/office/drawing/2014/main" id="{50642097-21A4-F18E-1340-E9730DA1738F}"/>
              </a:ext>
            </a:extLst>
          </p:cNvPr>
          <p:cNvGraphicFramePr>
            <a:graphicFrameLocks noGrp="1"/>
          </p:cNvGraphicFramePr>
          <p:nvPr>
            <p:extLst>
              <p:ext uri="{D42A27DB-BD31-4B8C-83A1-F6EECF244321}">
                <p14:modId xmlns:p14="http://schemas.microsoft.com/office/powerpoint/2010/main" val="1290598235"/>
              </p:ext>
            </p:extLst>
          </p:nvPr>
        </p:nvGraphicFramePr>
        <p:xfrm>
          <a:off x="468313" y="2354891"/>
          <a:ext cx="8207376" cy="2486660"/>
        </p:xfrm>
        <a:graphic>
          <a:graphicData uri="http://schemas.openxmlformats.org/drawingml/2006/table">
            <a:tbl>
              <a:tblPr firstRow="1" bandRow="1">
                <a:tableStyleId>{21E4AEA4-8DFA-4A89-87EB-49C32662AFE0}</a:tableStyleId>
              </a:tblPr>
              <a:tblGrid>
                <a:gridCol w="2878137">
                  <a:extLst>
                    <a:ext uri="{9D8B030D-6E8A-4147-A177-3AD203B41FA5}">
                      <a16:colId xmlns:a16="http://schemas.microsoft.com/office/drawing/2014/main" val="128646243"/>
                    </a:ext>
                  </a:extLst>
                </a:gridCol>
                <a:gridCol w="2593447">
                  <a:extLst>
                    <a:ext uri="{9D8B030D-6E8A-4147-A177-3AD203B41FA5}">
                      <a16:colId xmlns:a16="http://schemas.microsoft.com/office/drawing/2014/main" val="773637890"/>
                    </a:ext>
                  </a:extLst>
                </a:gridCol>
                <a:gridCol w="2735792">
                  <a:extLst>
                    <a:ext uri="{9D8B030D-6E8A-4147-A177-3AD203B41FA5}">
                      <a16:colId xmlns:a16="http://schemas.microsoft.com/office/drawing/2014/main" val="323333947"/>
                    </a:ext>
                  </a:extLst>
                </a:gridCol>
              </a:tblGrid>
              <a:tr h="535940">
                <a:tc>
                  <a:txBody>
                    <a:bodyPr/>
                    <a:lstStyle/>
                    <a:p>
                      <a:r>
                        <a:rPr lang="da-DK" sz="1200">
                          <a:latin typeface="Neue Haas Grotesk Text Pro" panose="020B0504020202020204" pitchFamily="34" charset="0"/>
                        </a:rPr>
                        <a:t>Rettighed (navngivning i </a:t>
                      </a:r>
                      <a:r>
                        <a:rPr lang="da-DK" sz="1200" err="1">
                          <a:latin typeface="Neue Haas Grotesk Text Pro" panose="020B0504020202020204" pitchFamily="34" charset="0"/>
                        </a:rPr>
                        <a:t>NemLog</a:t>
                      </a:r>
                      <a:r>
                        <a:rPr lang="da-DK" sz="1200">
                          <a:latin typeface="Neue Haas Grotesk Text Pro" panose="020B0504020202020204" pitchFamily="34" charset="0"/>
                        </a:rPr>
                        <a:t>-in)</a:t>
                      </a:r>
                    </a:p>
                  </a:txBody>
                  <a:tcPr/>
                </a:tc>
                <a:tc>
                  <a:txBody>
                    <a:bodyPr/>
                    <a:lstStyle/>
                    <a:p>
                      <a:r>
                        <a:rPr lang="da-DK" sz="1200">
                          <a:latin typeface="Neue Haas Grotesk Text Pro" panose="020B0504020202020204" pitchFamily="34" charset="0"/>
                        </a:rPr>
                        <a:t>Beskrivelse af rollen</a:t>
                      </a:r>
                    </a:p>
                  </a:txBody>
                  <a:tcPr/>
                </a:tc>
                <a:tc>
                  <a:txBody>
                    <a:bodyPr/>
                    <a:lstStyle/>
                    <a:p>
                      <a:r>
                        <a:rPr lang="da-DK" sz="1200">
                          <a:latin typeface="Neue Haas Grotesk Text Pro" panose="020B0504020202020204" pitchFamily="34" charset="0"/>
                        </a:rPr>
                        <a:t>Bemærkning</a:t>
                      </a:r>
                    </a:p>
                  </a:txBody>
                  <a:tcPr/>
                </a:tc>
                <a:extLst>
                  <a:ext uri="{0D108BD9-81ED-4DB2-BD59-A6C34878D82A}">
                    <a16:rowId xmlns:a16="http://schemas.microsoft.com/office/drawing/2014/main" val="3537287069"/>
                  </a:ext>
                </a:extLst>
              </a:tr>
              <a:tr h="535940">
                <a:tc>
                  <a:txBody>
                    <a:bodyPr/>
                    <a:lstStyle/>
                    <a:p>
                      <a:r>
                        <a:rPr lang="da-DK" sz="1000">
                          <a:latin typeface="Neue Haas Grotesk Text Pro" panose="020B0504020202020204" pitchFamily="34" charset="0"/>
                        </a:rPr>
                        <a:t>KOMBIT STS Administrationsmodulet</a:t>
                      </a:r>
                    </a:p>
                    <a:p>
                      <a:r>
                        <a:rPr lang="da-DK" sz="1000">
                          <a:latin typeface="Neue Haas Grotesk Text Pro" panose="020B0504020202020204" pitchFamily="34" charset="0"/>
                        </a:rPr>
                        <a:t>Leverandøradministrator</a:t>
                      </a:r>
                    </a:p>
                  </a:txBody>
                  <a:tcPr/>
                </a:tc>
                <a:tc>
                  <a:txBody>
                    <a:bodyPr/>
                    <a:lstStyle/>
                    <a:p>
                      <a:r>
                        <a:rPr lang="da-DK" sz="1000">
                          <a:latin typeface="Neue Haas Grotesk Text Pro" panose="020B0504020202020204" pitchFamily="34" charset="0"/>
                        </a:rPr>
                        <a:t>Giver rettigheder til at administrere it-systemer og anmode om Serviceaftaler i </a:t>
                      </a:r>
                    </a:p>
                    <a:p>
                      <a:r>
                        <a:rPr lang="da-DK" sz="1000">
                          <a:latin typeface="Neue Haas Grotesk Text Pro" panose="020B0504020202020204" pitchFamily="34" charset="0"/>
                        </a:rPr>
                        <a:t>Fælleskommunalt Administrationsmodul.</a:t>
                      </a:r>
                    </a:p>
                  </a:txBody>
                  <a:tcPr/>
                </a:tc>
                <a:tc>
                  <a:txBody>
                    <a:bodyPr/>
                    <a:lstStyle/>
                    <a:p>
                      <a:r>
                        <a:rPr lang="da-DK" sz="1000">
                          <a:latin typeface="Neue Haas Grotesk Text Pro" panose="020B0504020202020204" pitchFamily="34" charset="0"/>
                        </a:rPr>
                        <a:t>Benyttes af </a:t>
                      </a:r>
                      <a:r>
                        <a:rPr lang="da-DK" sz="1000" u="sng">
                          <a:latin typeface="Neue Haas Grotesk Text Pro" panose="020B0504020202020204" pitchFamily="34" charset="0"/>
                        </a:rPr>
                        <a:t>leverandører</a:t>
                      </a:r>
                      <a:r>
                        <a:rPr lang="da-DK" sz="1000">
                          <a:latin typeface="Neue Haas Grotesk Text Pro" panose="020B0504020202020204" pitchFamily="34" charset="0"/>
                        </a:rPr>
                        <a:t> (SBL + KP) til at anmode om serviceaftaler.</a:t>
                      </a:r>
                    </a:p>
                  </a:txBody>
                  <a:tcPr/>
                </a:tc>
                <a:extLst>
                  <a:ext uri="{0D108BD9-81ED-4DB2-BD59-A6C34878D82A}">
                    <a16:rowId xmlns:a16="http://schemas.microsoft.com/office/drawing/2014/main" val="3275935805"/>
                  </a:ext>
                </a:extLst>
              </a:tr>
              <a:tr h="535940">
                <a:tc>
                  <a:txBody>
                    <a:bodyPr/>
                    <a:lstStyle/>
                    <a:p>
                      <a:r>
                        <a:rPr lang="da-DK" sz="1000">
                          <a:latin typeface="Neue Haas Grotesk Text Pro" panose="020B0504020202020204" pitchFamily="34" charset="0"/>
                        </a:rPr>
                        <a:t>KOMBIT STS Administrationsmodulet </a:t>
                      </a:r>
                    </a:p>
                    <a:p>
                      <a:r>
                        <a:rPr lang="da-DK" sz="1000">
                          <a:latin typeface="Neue Haas Grotesk Text Pro" panose="020B0504020202020204" pitchFamily="34" charset="0"/>
                        </a:rPr>
                        <a:t>Aftaleadministrator </a:t>
                      </a:r>
                    </a:p>
                  </a:txBody>
                  <a:tcPr/>
                </a:tc>
                <a:tc>
                  <a:txBody>
                    <a:bodyPr/>
                    <a:lstStyle/>
                    <a:p>
                      <a:r>
                        <a:rPr lang="da-DK" sz="1000">
                          <a:latin typeface="Neue Haas Grotesk Text Pro" panose="020B0504020202020204" pitchFamily="34" charset="0"/>
                        </a:rPr>
                        <a:t>Giver rettigheder til at administrere og </a:t>
                      </a:r>
                    </a:p>
                    <a:p>
                      <a:r>
                        <a:rPr lang="da-DK" sz="1000">
                          <a:latin typeface="Neue Haas Grotesk Text Pro" panose="020B0504020202020204" pitchFamily="34" charset="0"/>
                        </a:rPr>
                        <a:t>godkende Serviceaftaler i </a:t>
                      </a:r>
                    </a:p>
                    <a:p>
                      <a:r>
                        <a:rPr lang="da-DK" sz="1000">
                          <a:latin typeface="Neue Haas Grotesk Text Pro" panose="020B0504020202020204" pitchFamily="34" charset="0"/>
                        </a:rPr>
                        <a:t>Fælleskommunalt Administrationsmodul.</a:t>
                      </a:r>
                    </a:p>
                  </a:txBody>
                  <a:tcPr/>
                </a:tc>
                <a:tc>
                  <a:txBody>
                    <a:bodyPr/>
                    <a:lstStyle/>
                    <a:p>
                      <a:r>
                        <a:rPr lang="da-DK" sz="1000">
                          <a:latin typeface="Neue Haas Grotesk Text Pro" panose="020B0504020202020204" pitchFamily="34" charset="0"/>
                        </a:rPr>
                        <a:t>Benyttes af </a:t>
                      </a:r>
                      <a:r>
                        <a:rPr lang="da-DK" sz="1000" u="sng">
                          <a:latin typeface="Neue Haas Grotesk Text Pro" panose="020B0504020202020204" pitchFamily="34" charset="0"/>
                        </a:rPr>
                        <a:t>kommune</a:t>
                      </a:r>
                      <a:r>
                        <a:rPr lang="da-DK" sz="1000">
                          <a:latin typeface="Neue Haas Grotesk Text Pro" panose="020B0504020202020204" pitchFamily="34" charset="0"/>
                        </a:rPr>
                        <a:t> til at godkende serviceaftale-anmodninger fra leverandører.</a:t>
                      </a:r>
                    </a:p>
                  </a:txBody>
                  <a:tcPr/>
                </a:tc>
                <a:extLst>
                  <a:ext uri="{0D108BD9-81ED-4DB2-BD59-A6C34878D82A}">
                    <a16:rowId xmlns:a16="http://schemas.microsoft.com/office/drawing/2014/main" val="1628664650"/>
                  </a:ext>
                </a:extLst>
              </a:tr>
              <a:tr h="535940">
                <a:tc>
                  <a:txBody>
                    <a:bodyPr/>
                    <a:lstStyle/>
                    <a:p>
                      <a:r>
                        <a:rPr lang="da-DK" sz="1000">
                          <a:latin typeface="Neue Haas Grotesk Text Pro" panose="020B0504020202020204" pitchFamily="34" charset="0"/>
                        </a:rPr>
                        <a:t>KOMBIT Serviceplatformen </a:t>
                      </a:r>
                    </a:p>
                    <a:p>
                      <a:r>
                        <a:rPr lang="da-DK" sz="1000">
                          <a:latin typeface="Neue Haas Grotesk Text Pro" panose="020B0504020202020204" pitchFamily="34" charset="0"/>
                        </a:rPr>
                        <a:t>Rute Administrator</a:t>
                      </a:r>
                    </a:p>
                  </a:txBody>
                  <a:tcPr/>
                </a:tc>
                <a:tc>
                  <a:txBody>
                    <a:bodyPr/>
                    <a:lstStyle/>
                    <a:p>
                      <a:r>
                        <a:rPr lang="da-DK" sz="1000">
                          <a:latin typeface="Neue Haas Grotesk Text Pro" panose="020B0504020202020204" pitchFamily="34" charset="0"/>
                        </a:rPr>
                        <a:t>Giver rettigheder til at se og administrere fil-ruter i Ruteadministration</a:t>
                      </a:r>
                    </a:p>
                  </a:txBody>
                  <a:tcPr/>
                </a:tc>
                <a:tc>
                  <a:txBody>
                    <a:bodyPr/>
                    <a:lstStyle/>
                    <a:p>
                      <a:r>
                        <a:rPr lang="da-DK" sz="1000">
                          <a:latin typeface="Neue Haas Grotesk Text Pro" panose="020B0504020202020204" pitchFamily="34" charset="0"/>
                        </a:rPr>
                        <a:t>Benyttes af </a:t>
                      </a:r>
                      <a:r>
                        <a:rPr lang="da-DK" sz="1000" u="sng">
                          <a:latin typeface="Neue Haas Grotesk Text Pro" panose="020B0504020202020204" pitchFamily="34" charset="0"/>
                        </a:rPr>
                        <a:t>kommune</a:t>
                      </a:r>
                      <a:r>
                        <a:rPr lang="da-DK" sz="1000">
                          <a:latin typeface="Neue Haas Grotesk Text Pro" panose="020B0504020202020204" pitchFamily="34" charset="0"/>
                        </a:rPr>
                        <a:t> og </a:t>
                      </a:r>
                      <a:r>
                        <a:rPr lang="da-DK" sz="1000" u="sng">
                          <a:latin typeface="Neue Haas Grotesk Text Pro" panose="020B0504020202020204" pitchFamily="34" charset="0"/>
                        </a:rPr>
                        <a:t>leverandører</a:t>
                      </a:r>
                      <a:r>
                        <a:rPr lang="da-DK" sz="1000">
                          <a:latin typeface="Neue Haas Grotesk Text Pro" panose="020B0504020202020204" pitchFamily="34" charset="0"/>
                        </a:rPr>
                        <a:t> til at administrere, herunder aktivere, ruter.</a:t>
                      </a:r>
                    </a:p>
                    <a:p>
                      <a:br>
                        <a:rPr lang="da-DK" sz="1000">
                          <a:latin typeface="Neue Haas Grotesk Text Pro" panose="020B0504020202020204" pitchFamily="34" charset="0"/>
                        </a:rPr>
                      </a:br>
                      <a:r>
                        <a:rPr lang="da-DK" sz="1000">
                          <a:latin typeface="Neue Haas Grotesk Text Pro" panose="020B0504020202020204" pitchFamily="34" charset="0"/>
                        </a:rPr>
                        <a:t>Leverandør vil uden delegering have ”</a:t>
                      </a:r>
                      <a:r>
                        <a:rPr lang="da-DK" sz="1000" err="1">
                          <a:latin typeface="Neue Haas Grotesk Text Pro" panose="020B0504020202020204" pitchFamily="34" charset="0"/>
                        </a:rPr>
                        <a:t>read-only</a:t>
                      </a:r>
                      <a:r>
                        <a:rPr lang="da-DK" sz="1000">
                          <a:latin typeface="Neue Haas Grotesk Text Pro" panose="020B0504020202020204" pitchFamily="34" charset="0"/>
                        </a:rPr>
                        <a:t>” adgang.</a:t>
                      </a:r>
                    </a:p>
                  </a:txBody>
                  <a:tcPr/>
                </a:tc>
                <a:extLst>
                  <a:ext uri="{0D108BD9-81ED-4DB2-BD59-A6C34878D82A}">
                    <a16:rowId xmlns:a16="http://schemas.microsoft.com/office/drawing/2014/main" val="396057002"/>
                  </a:ext>
                </a:extLst>
              </a:tr>
            </a:tbl>
          </a:graphicData>
        </a:graphic>
      </p:graphicFrame>
      <p:sp>
        <p:nvSpPr>
          <p:cNvPr id="7" name="Titel 5">
            <a:extLst>
              <a:ext uri="{FF2B5EF4-FFF2-40B4-BE49-F238E27FC236}">
                <a16:creationId xmlns:a16="http://schemas.microsoft.com/office/drawing/2014/main" id="{AB769268-7891-7D9C-D665-E52E683F8885}"/>
              </a:ext>
            </a:extLst>
          </p:cNvPr>
          <p:cNvSpPr>
            <a:spLocks noGrp="1"/>
          </p:cNvSpPr>
          <p:nvPr>
            <p:ph type="title"/>
          </p:nvPr>
        </p:nvSpPr>
        <p:spPr>
          <a:xfrm>
            <a:off x="468313" y="555625"/>
            <a:ext cx="8207375" cy="647973"/>
          </a:xfrm>
        </p:spPr>
        <p:txBody>
          <a:bodyPr/>
          <a:lstStyle/>
          <a:p>
            <a:r>
              <a:rPr lang="da-DK" err="1"/>
              <a:t>NemLog</a:t>
            </a:r>
            <a:r>
              <a:rPr lang="da-DK"/>
              <a:t>-in Roller</a:t>
            </a:r>
          </a:p>
        </p:txBody>
      </p:sp>
      <p:sp>
        <p:nvSpPr>
          <p:cNvPr id="8" name="Pladsholder til tekst 7">
            <a:extLst>
              <a:ext uri="{FF2B5EF4-FFF2-40B4-BE49-F238E27FC236}">
                <a16:creationId xmlns:a16="http://schemas.microsoft.com/office/drawing/2014/main" id="{492DAF76-5F06-6969-4B30-F703A80611FB}"/>
              </a:ext>
            </a:extLst>
          </p:cNvPr>
          <p:cNvSpPr>
            <a:spLocks noGrp="1"/>
          </p:cNvSpPr>
          <p:nvPr>
            <p:ph type="body" sz="quarter" idx="11"/>
          </p:nvPr>
        </p:nvSpPr>
        <p:spPr>
          <a:xfrm>
            <a:off x="468313" y="339998"/>
            <a:ext cx="4103687" cy="144190"/>
          </a:xfrm>
        </p:spPr>
        <p:txBody>
          <a:bodyPr/>
          <a:lstStyle/>
          <a:p>
            <a:endParaRPr lang="da-DK"/>
          </a:p>
        </p:txBody>
      </p:sp>
    </p:spTree>
    <p:extLst>
      <p:ext uri="{BB962C8B-B14F-4D97-AF65-F5344CB8AC3E}">
        <p14:creationId xmlns:p14="http://schemas.microsoft.com/office/powerpoint/2010/main" val="105681418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ladsholder til billede 4">
            <a:extLst>
              <a:ext uri="{FF2B5EF4-FFF2-40B4-BE49-F238E27FC236}">
                <a16:creationId xmlns:a16="http://schemas.microsoft.com/office/drawing/2014/main" id="{3BECEAB7-04A1-41B4-A8DB-7C8C81E1F270}"/>
              </a:ext>
            </a:extLst>
          </p:cNvPr>
          <p:cNvPicPr>
            <a:picLocks noGrp="1" noChangeAspect="1"/>
          </p:cNvPicPr>
          <p:nvPr>
            <p:ph type="pic" sz="quarter" idx="13"/>
          </p:nvPr>
        </p:nvPicPr>
        <p:blipFill>
          <a:blip r:embed="rId2"/>
          <a:srcRect/>
          <a:stretch>
            <a:fillRect/>
          </a:stretch>
        </p:blipFill>
        <p:spPr/>
      </p:pic>
      <p:sp>
        <p:nvSpPr>
          <p:cNvPr id="10" name="Rektangel 9">
            <a:extLst>
              <a:ext uri="{FF2B5EF4-FFF2-40B4-BE49-F238E27FC236}">
                <a16:creationId xmlns:a16="http://schemas.microsoft.com/office/drawing/2014/main" id="{9BA4DA0A-900A-4149-A0F2-F94091162A1C}"/>
              </a:ext>
            </a:extLst>
          </p:cNvPr>
          <p:cNvSpPr/>
          <p:nvPr/>
        </p:nvSpPr>
        <p:spPr>
          <a:xfrm>
            <a:off x="0" y="-2"/>
            <a:ext cx="9144000" cy="5143502"/>
          </a:xfrm>
          <a:prstGeom prst="rect">
            <a:avLst/>
          </a:prstGeom>
          <a:solidFill>
            <a:srgbClr val="002060">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da-DK" sz="1050" b="0" i="0" u="none" strike="noStrike" kern="1200" cap="none" spc="0" normalizeH="0" baseline="0" noProof="0">
              <a:ln>
                <a:noFill/>
              </a:ln>
              <a:solidFill>
                <a:prstClr val="white"/>
              </a:solidFill>
              <a:effectLst/>
              <a:uLnTx/>
              <a:uFillTx/>
              <a:latin typeface="Trebuchet MS" panose="020B0603020202020204" pitchFamily="34" charset="0"/>
              <a:ea typeface="+mn-ea"/>
              <a:cs typeface="+mn-cs"/>
            </a:endParaRPr>
          </a:p>
        </p:txBody>
      </p:sp>
      <p:pic>
        <p:nvPicPr>
          <p:cNvPr id="6" name="Billede 5">
            <a:extLst>
              <a:ext uri="{FF2B5EF4-FFF2-40B4-BE49-F238E27FC236}">
                <a16:creationId xmlns:a16="http://schemas.microsoft.com/office/drawing/2014/main" id="{ECA431EA-32F5-467B-5946-4929FA785116}"/>
              </a:ext>
            </a:extLst>
          </p:cNvPr>
          <p:cNvPicPr>
            <a:picLocks noChangeAspect="1"/>
          </p:cNvPicPr>
          <p:nvPr/>
        </p:nvPicPr>
        <p:blipFill>
          <a:blip r:embed="rId3"/>
          <a:stretch>
            <a:fillRect/>
          </a:stretch>
        </p:blipFill>
        <p:spPr>
          <a:xfrm>
            <a:off x="186235" y="4728763"/>
            <a:ext cx="219475" cy="219475"/>
          </a:xfrm>
          <a:prstGeom prst="rect">
            <a:avLst/>
          </a:prstGeom>
        </p:spPr>
      </p:pic>
    </p:spTree>
    <p:extLst>
      <p:ext uri="{BB962C8B-B14F-4D97-AF65-F5344CB8AC3E}">
        <p14:creationId xmlns:p14="http://schemas.microsoft.com/office/powerpoint/2010/main" val="1149235725"/>
      </p:ext>
    </p:extLst>
  </p:cSld>
  <p:clrMapOvr>
    <a:masterClrMapping/>
  </p:clrMapOvr>
</p:sld>
</file>

<file path=ppt/theme/theme1.xml><?xml version="1.0" encoding="utf-8"?>
<a:theme xmlns:a="http://schemas.openxmlformats.org/drawingml/2006/main" name="Default Theme">
  <a:themeElements>
    <a:clrScheme name="KOMBIT">
      <a:dk1>
        <a:srgbClr val="111111"/>
      </a:dk1>
      <a:lt1>
        <a:srgbClr val="FFFFFF"/>
      </a:lt1>
      <a:dk2>
        <a:srgbClr val="CCC09E"/>
      </a:dk2>
      <a:lt2>
        <a:srgbClr val="F3EFE0"/>
      </a:lt2>
      <a:accent1>
        <a:srgbClr val="EB052F"/>
      </a:accent1>
      <a:accent2>
        <a:srgbClr val="3373D2"/>
      </a:accent2>
      <a:accent3>
        <a:srgbClr val="1C3F32"/>
      </a:accent3>
      <a:accent4>
        <a:srgbClr val="580D28"/>
      </a:accent4>
      <a:accent5>
        <a:srgbClr val="9656D7"/>
      </a:accent5>
      <a:accent6>
        <a:srgbClr val="B30E60"/>
      </a:accent6>
      <a:hlink>
        <a:srgbClr val="696969"/>
      </a:hlink>
      <a:folHlink>
        <a:srgbClr val="D6D6D6"/>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E30613"/>
        </a:solidFill>
        <a:ln>
          <a:noFill/>
        </a:ln>
        <a:effectLst/>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sz="1200" b="1" dirty="0" smtClean="0">
            <a:latin typeface="Arial"/>
            <a:cs typeface="Arial"/>
          </a:defRPr>
        </a:defPPr>
      </a:lstStyle>
      <a:style>
        <a:lnRef idx="1">
          <a:schemeClr val="accent1"/>
        </a:lnRef>
        <a:fillRef idx="3">
          <a:schemeClr val="accent1"/>
        </a:fillRef>
        <a:effectRef idx="2">
          <a:schemeClr val="accent1"/>
        </a:effectRef>
        <a:fontRef idx="minor">
          <a:schemeClr val="lt1"/>
        </a:fontRef>
      </a:style>
    </a:spDef>
    <a:lnDef>
      <a:spPr bwMode="auto">
        <a:noFill/>
        <a:ln w="9525" algn="ctr">
          <a:solidFill>
            <a:schemeClr val="tx1"/>
          </a:solidFill>
          <a:prstDash val="sysDot"/>
          <a:round/>
          <a:headEnd type="none" w="med" len="med"/>
          <a:tailEnd type="none" w="med" len="med"/>
        </a:ln>
        <a:extLst>
          <a:ext uri="{909E8E84-426E-40dd-AFC4-6F175D3DCCD1}">
            <a14:hiddenFill xmlns:a14="http://schemas.microsoft.com/office/drawing/2010/main" xmlns="" xmlns:p="http://schemas.openxmlformats.org/presentationml/2006/main">
              <a:noFill/>
            </a14:hiddenFill>
          </a:ext>
        </a:extLst>
      </a:spPr>
      <a:bodyPr/>
      <a:lstStyle/>
    </a:lnDef>
    <a:txDef>
      <a:spPr>
        <a:noFill/>
        <a:ln>
          <a:noFill/>
        </a:ln>
      </a:spPr>
      <a:bodyPr wrap="none" rtlCol="0">
        <a:noAutofit/>
      </a:bodyPr>
      <a:lstStyle>
        <a:defPPr algn="l">
          <a:defRPr sz="900" dirty="0" err="1" smtClean="0">
            <a:latin typeface="Helvetica" pitchFamily="2" charset="0"/>
            <a:cs typeface="Arial"/>
          </a:defRPr>
        </a:defPPr>
      </a:lstStyle>
    </a:txDef>
  </a:objectDefaults>
  <a:extraClrSchemeLst/>
  <a:extLst>
    <a:ext uri="{05A4C25C-085E-4340-85A3-A5531E510DB2}">
      <thm15:themeFamily xmlns:thm15="http://schemas.microsoft.com/office/thememl/2012/main" name="Default Theme" id="{57B43150-9B59-4524-8D70-B7AA6C43F8B1}" vid="{A4A4ADDD-4E09-436A-AAEC-204C35E66FB6}"/>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2.xml><?xml version="1.0" encoding="utf-8"?>
<p:properties xmlns:p="http://schemas.microsoft.com/office/2006/metadata/properties" xmlns:xsi="http://www.w3.org/2001/XMLSchema-instance" xmlns:pc="http://schemas.microsoft.com/office/infopath/2007/PartnerControls">
  <documentManagement>
    <dbbd091c3665496983deaf2c1e5421e8 xmlns="1ad18e57-1846-4ffb-a171-01e80b4d2f32">
      <Terms xmlns="http://schemas.microsoft.com/office/infopath/2007/PartnerControls">
        <TermInfo xmlns="http://schemas.microsoft.com/office/infopath/2007/PartnerControls">
          <TermName xmlns="http://schemas.microsoft.com/office/infopath/2007/PartnerControls">Dokumentation/baggrundsmateriale</TermName>
          <TermId xmlns="http://schemas.microsoft.com/office/infopath/2007/PartnerControls">c84f1bf6-40a9-4e8a-9a95-67a0354240e7</TermId>
        </TermInfo>
      </Terms>
    </dbbd091c3665496983deaf2c1e5421e8>
    <m58fa08f697546ad9c9c3d2382b429ae xmlns="1ad18e57-1846-4ffb-a171-01e80b4d2f32">
      <Terms xmlns="http://schemas.microsoft.com/office/infopath/2007/PartnerControls">
        <TermInfo xmlns="http://schemas.microsoft.com/office/infopath/2007/PartnerControls">
          <TermName xmlns="http://schemas.microsoft.com/office/infopath/2007/PartnerControls">Ekstern</TermName>
          <TermId xmlns="http://schemas.microsoft.com/office/infopath/2007/PartnerControls">95ef43ab-9e36-4dab-816d-0787e44693bc</TermId>
        </TermInfo>
      </Terms>
    </m58fa08f697546ad9c9c3d2382b429ae>
    <Produkt_x0020_X xmlns="18A2D4CF-AE6A-4D23-9BF3-F649379D233F">157</Produkt_x0020_X>
    <TaxCatchAll xmlns="1ad18e57-1846-4ffb-a171-01e80b4d2f32">
      <Value>1565</Value>
      <Value>1683</Value>
      <Value>1612</Value>
    </TaxCatchAll>
    <Flyt_x0020_til_x0020_arkiv xmlns="1ad18e57-1846-4ffb-a171-01e80b4d2f32">false</Flyt_x0020_til_x0020_arkiv>
    <Arbekdspakke_x0020_X xmlns="18A2D4CF-AE6A-4D23-9BF3-F649379D233F">30</Arbekdspakke_x0020_X>
    <c451ce8205554d0399649e204cacaaa8 xmlns="1ad18e57-1846-4ffb-a171-01e80b4d2f32">
      <Terms xmlns="http://schemas.microsoft.com/office/infopath/2007/PartnerControls">
        <TermInfo xmlns="http://schemas.microsoft.com/office/infopath/2007/PartnerControls">
          <TermName xmlns="http://schemas.microsoft.com/office/infopath/2007/PartnerControls">Snitflader, integration og dataudveksling</TermName>
          <TermId xmlns="http://schemas.microsoft.com/office/infopath/2007/PartnerControls">5a1f0ae7-a357-4027-9fcc-5c730744d696</TermId>
        </TermInfo>
      </Terms>
    </c451ce8205554d0399649e204cacaaa8>
    <_dlc_DocId xmlns="1ad18e57-1846-4ffb-a171-01e80b4d2f32">KUSWZMNXHWK5-1332021554-7979</_dlc_DocId>
    <_dlc_DocIdUrl xmlns="1ad18e57-1846-4ffb-a171-01e80b4d2f32">
      <Url>https://share-it.kombit.dk/P0189/_layouts/15/DocIdRedir.aspx?ID=KUSWZMNXHWK5-1332021554-7979</Url>
      <Description>KUSWZMNXHWK5-1332021554-7979</Description>
    </_dlc_DocIdUrl>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ct:contentTypeSchema xmlns:ct="http://schemas.microsoft.com/office/2006/metadata/contentType" xmlns:ma="http://schemas.microsoft.com/office/2006/metadata/properties/metaAttributes" ct:_="" ma:_="" ma:contentTypeName="Leverancedokument (PowerPoint)" ma:contentTypeID="0x0101002046B6C8D193AC4A8CC7ECD2839F9CBB03005736A60F7276FF4CBD2AD3A111061895" ma:contentTypeVersion="0" ma:contentTypeDescription="" ma:contentTypeScope="" ma:versionID="6a9e327f52d80b059db34eb5ae0d759e">
  <xsd:schema xmlns:xsd="http://www.w3.org/2001/XMLSchema" xmlns:xs="http://www.w3.org/2001/XMLSchema" xmlns:p="http://schemas.microsoft.com/office/2006/metadata/properties" xmlns:ns3="1ad18e57-1846-4ffb-a171-01e80b4d2f32" xmlns:ns4="18A2D4CF-AE6A-4D23-9BF3-F649379D233F" targetNamespace="http://schemas.microsoft.com/office/2006/metadata/properties" ma:root="true" ma:fieldsID="175534bbe819d649871666271d61ba5c" ns3:_="" ns4:_="">
    <xsd:import namespace="1ad18e57-1846-4ffb-a171-01e80b4d2f32"/>
    <xsd:import namespace="18A2D4CF-AE6A-4D23-9BF3-F649379D233F"/>
    <xsd:element name="properties">
      <xsd:complexType>
        <xsd:sequence>
          <xsd:element name="documentManagement">
            <xsd:complexType>
              <xsd:all>
                <xsd:element ref="ns3:dbbd091c3665496983deaf2c1e5421e8" minOccurs="0"/>
                <xsd:element ref="ns3:TaxCatchAll" minOccurs="0"/>
                <xsd:element ref="ns3:TaxCatchAllLabel" minOccurs="0"/>
                <xsd:element ref="ns3:c451ce8205554d0399649e204cacaaa8" minOccurs="0"/>
                <xsd:element ref="ns3:m58fa08f697546ad9c9c3d2382b429ae" minOccurs="0"/>
                <xsd:element ref="ns3:Flyt_x0020_til_x0020_arkiv" minOccurs="0"/>
                <xsd:element ref="ns3:_dlc_DocId" minOccurs="0"/>
                <xsd:element ref="ns3:_dlc_DocIdUrl" minOccurs="0"/>
                <xsd:element ref="ns3:_dlc_DocIdPersistId" minOccurs="0"/>
                <xsd:element ref="ns4:Arbekdspakke_x0020_X" minOccurs="0"/>
                <xsd:element ref="ns4:Produkt_x0020_X"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ad18e57-1846-4ffb-a171-01e80b4d2f32" elementFormDefault="qualified">
    <xsd:import namespace="http://schemas.microsoft.com/office/2006/documentManagement/types"/>
    <xsd:import namespace="http://schemas.microsoft.com/office/infopath/2007/PartnerControls"/>
    <xsd:element name="dbbd091c3665496983deaf2c1e5421e8" ma:index="9" ma:taxonomy="true" ma:internalName="dbbd091c3665496983deaf2c1e5421e8" ma:taxonomyFieldName="Leverancetype" ma:displayName="Leverancetype" ma:default="" ma:fieldId="{dbbd091c-3665-4969-83de-af2c1e5421e8}" ma:sspId="efb1083d-7045-4fd7-9409-417f0f74db49" ma:termSetId="2de6e197-0de2-4682-8bfd-dca263496561" ma:anchorId="00000000-0000-0000-0000-000000000000" ma:open="false" ma:isKeyword="false">
      <xsd:complexType>
        <xsd:sequence>
          <xsd:element ref="pc:Terms" minOccurs="0" maxOccurs="1"/>
        </xsd:sequence>
      </xsd:complexType>
    </xsd:element>
    <xsd:element name="TaxCatchAll" ma:index="10" nillable="true" ma:displayName="Taxonomy Catch All Column" ma:hidden="true" ma:list="{259305a2-eae7-4539-8fbb-789e91726657}" ma:internalName="TaxCatchAll" ma:showField="CatchAllData" ma:web="1ad18e57-1846-4ffb-a171-01e80b4d2f32">
      <xsd:complexType>
        <xsd:complexContent>
          <xsd:extension base="dms:MultiChoiceLookup">
            <xsd:sequence>
              <xsd:element name="Value" type="dms:Lookup" maxOccurs="unbounded" minOccurs="0" nillable="true"/>
            </xsd:sequence>
          </xsd:extension>
        </xsd:complexContent>
      </xsd:complexType>
    </xsd:element>
    <xsd:element name="TaxCatchAllLabel" ma:index="11" nillable="true" ma:displayName="Taxonomy Catch All Column1" ma:hidden="true" ma:list="{259305a2-eae7-4539-8fbb-789e91726657}" ma:internalName="TaxCatchAllLabel" ma:readOnly="true" ma:showField="CatchAllDataLabel" ma:web="1ad18e57-1846-4ffb-a171-01e80b4d2f32">
      <xsd:complexType>
        <xsd:complexContent>
          <xsd:extension base="dms:MultiChoiceLookup">
            <xsd:sequence>
              <xsd:element name="Value" type="dms:Lookup" maxOccurs="unbounded" minOccurs="0" nillable="true"/>
            </xsd:sequence>
          </xsd:extension>
        </xsd:complexContent>
      </xsd:complexType>
    </xsd:element>
    <xsd:element name="c451ce8205554d0399649e204cacaaa8" ma:index="13" nillable="true" ma:taxonomy="true" ma:internalName="c451ce8205554d0399649e204cacaaa8" ma:taxonomyFieldName="Leveranceemne" ma:displayName="Leveranceemne" ma:default="" ma:fieldId="{c451ce82-0555-4d03-9964-9e204cacaaa8}" ma:sspId="efb1083d-7045-4fd7-9409-417f0f74db49" ma:termSetId="6743bab4-90ff-47fd-be26-c308944563ee" ma:anchorId="00000000-0000-0000-0000-000000000000" ma:open="false" ma:isKeyword="false">
      <xsd:complexType>
        <xsd:sequence>
          <xsd:element ref="pc:Terms" minOccurs="0" maxOccurs="1"/>
        </xsd:sequence>
      </xsd:complexType>
    </xsd:element>
    <xsd:element name="m58fa08f697546ad9c9c3d2382b429ae" ma:index="15" ma:taxonomy="true" ma:internalName="m58fa08f697546ad9c9c3d2382b429ae" ma:taxonomyFieldName="Interessenter" ma:displayName="Interessenter" ma:readOnly="false" ma:default="" ma:fieldId="{658fa08f-6975-46ad-9c9c-3d2382b429ae}" ma:sspId="efb1083d-7045-4fd7-9409-417f0f74db49" ma:termSetId="9a82c93d-e0ab-4d8a-98c1-b2918757e48d" ma:anchorId="00000000-0000-0000-0000-000000000000" ma:open="false" ma:isKeyword="false">
      <xsd:complexType>
        <xsd:sequence>
          <xsd:element ref="pc:Terms" minOccurs="0" maxOccurs="1"/>
        </xsd:sequence>
      </xsd:complexType>
    </xsd:element>
    <xsd:element name="Flyt_x0020_til_x0020_arkiv" ma:index="17" nillable="true" ma:displayName="Flyt til arkiv" ma:default="0" ma:internalName="Flyt_x0020_til_x0020_arkiv">
      <xsd:simpleType>
        <xsd:restriction base="dms:Boolean"/>
      </xsd:simpleType>
    </xsd:element>
    <xsd:element name="_dlc_DocId" ma:index="18" nillable="true" ma:displayName="Værdi for dokument-id" ma:description="Værdien af det dokument-id, der er tildelt dette element." ma:internalName="_dlc_DocId" ma:readOnly="true">
      <xsd:simpleType>
        <xsd:restriction base="dms:Text"/>
      </xsd:simpleType>
    </xsd:element>
    <xsd:element name="_dlc_DocIdUrl" ma:index="19" nillable="true" ma:displayName="Dokument-id" ma:description="Permanent link til dette dok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2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18A2D4CF-AE6A-4D23-9BF3-F649379D233F" elementFormDefault="qualified">
    <xsd:import namespace="http://schemas.microsoft.com/office/2006/documentManagement/types"/>
    <xsd:import namespace="http://schemas.microsoft.com/office/infopath/2007/PartnerControls"/>
    <xsd:element name="Arbekdspakke_x0020_X" ma:index="21" nillable="true" ma:displayName="Arbejdspakke" ma:list="{AA04972D-637C-4375-A57F-74D9CD8408C6}" ma:internalName="Arbekdspakke_x0020_X" ma:showField="Arbejdspakke_x0020_titel">
      <xsd:simpleType>
        <xsd:restriction base="dms:Lookup"/>
      </xsd:simpleType>
    </xsd:element>
    <xsd:element name="Produkt_x0020_X" ma:index="22" nillable="true" ma:displayName="Produkt" ma:list="{AA04972D-637C-4375-A57F-74D9CD8408C6}" ma:internalName="Produkt_x0020_X" ma:showField="Produkttitel">
      <xsd:simpleType>
        <xsd:restriction base="dms:Lookup"/>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dholdstype"/>
        <xsd:element ref="dc:title" minOccurs="0" maxOccurs="1" ma:displayName="Titel"/>
        <xsd:element ref="dc:subject" minOccurs="0" maxOccurs="1"/>
        <xsd:element ref="dc:description" minOccurs="0" maxOccurs="1"/>
        <xsd:element name="keywords" minOccurs="0" maxOccurs="1" type="xsd:string" ma:displayName="Nøgleord"/>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7F51382-41A2-4E6D-83D5-F62720600F59}">
  <ds:schemaRefs>
    <ds:schemaRef ds:uri="http://schemas.microsoft.com/sharepoint/events"/>
  </ds:schemaRefs>
</ds:datastoreItem>
</file>

<file path=customXml/itemProps2.xml><?xml version="1.0" encoding="utf-8"?>
<ds:datastoreItem xmlns:ds="http://schemas.openxmlformats.org/officeDocument/2006/customXml" ds:itemID="{0DCABB91-DABA-48AC-A88E-A88884F5DB7C}">
  <ds:schemaRefs>
    <ds:schemaRef ds:uri="http://purl.org/dc/elements/1.1/"/>
    <ds:schemaRef ds:uri="http://purl.org/dc/terms/"/>
    <ds:schemaRef ds:uri="http://schemas.microsoft.com/office/2006/metadata/properties"/>
    <ds:schemaRef ds:uri="1ad18e57-1846-4ffb-a171-01e80b4d2f32"/>
    <ds:schemaRef ds:uri="http://schemas.microsoft.com/office/infopath/2007/PartnerControls"/>
    <ds:schemaRef ds:uri="http://schemas.openxmlformats.org/package/2006/metadata/core-properties"/>
    <ds:schemaRef ds:uri="http://schemas.microsoft.com/office/2006/documentManagement/types"/>
    <ds:schemaRef ds:uri="18A2D4CF-AE6A-4D23-9BF3-F649379D233F"/>
    <ds:schemaRef ds:uri="http://www.w3.org/XML/1998/namespace"/>
    <ds:schemaRef ds:uri="http://purl.org/dc/dcmitype/"/>
  </ds:schemaRefs>
</ds:datastoreItem>
</file>

<file path=customXml/itemProps3.xml><?xml version="1.0" encoding="utf-8"?>
<ds:datastoreItem xmlns:ds="http://schemas.openxmlformats.org/officeDocument/2006/customXml" ds:itemID="{CF906511-3427-4E95-9F75-EB6E15882F42}">
  <ds:schemaRefs>
    <ds:schemaRef ds:uri="http://schemas.microsoft.com/sharepoint/v3/contenttype/forms"/>
  </ds:schemaRefs>
</ds:datastoreItem>
</file>

<file path=customXml/itemProps4.xml><?xml version="1.0" encoding="utf-8"?>
<ds:datastoreItem xmlns:ds="http://schemas.openxmlformats.org/officeDocument/2006/customXml" ds:itemID="{EF75CC29-6C95-48C1-A733-76C5D724BBE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ad18e57-1846-4ffb-a171-01e80b4d2f32"/>
    <ds:schemaRef ds:uri="18A2D4CF-AE6A-4D23-9BF3-F649379D233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Default Theme</Template>
  <TotalTime>1921</TotalTime>
  <Words>4799</Words>
  <Application>Microsoft Office PowerPoint</Application>
  <PresentationFormat>Skærmshow (16:9)</PresentationFormat>
  <Paragraphs>411</Paragraphs>
  <Slides>62</Slides>
  <Notes>1</Notes>
  <HiddenSlides>0</HiddenSlides>
  <MMClips>0</MMClips>
  <ScaleCrop>false</ScaleCrop>
  <HeadingPairs>
    <vt:vector size="6" baseType="variant">
      <vt:variant>
        <vt:lpstr>Benyttede skrifttyper</vt:lpstr>
      </vt:variant>
      <vt:variant>
        <vt:i4>9</vt:i4>
      </vt:variant>
      <vt:variant>
        <vt:lpstr>Tema</vt:lpstr>
      </vt:variant>
      <vt:variant>
        <vt:i4>1</vt:i4>
      </vt:variant>
      <vt:variant>
        <vt:lpstr>Slidetitler</vt:lpstr>
      </vt:variant>
      <vt:variant>
        <vt:i4>62</vt:i4>
      </vt:variant>
    </vt:vector>
  </HeadingPairs>
  <TitlesOfParts>
    <vt:vector size="72" baseType="lpstr">
      <vt:lpstr>Arial</vt:lpstr>
      <vt:lpstr>Calibri</vt:lpstr>
      <vt:lpstr>CambriaMath</vt:lpstr>
      <vt:lpstr>Helvetica</vt:lpstr>
      <vt:lpstr>Neue Haas Grotesk Text Pro</vt:lpstr>
      <vt:lpstr>Normal systemskrift</vt:lpstr>
      <vt:lpstr>Source Sans Pro Light</vt:lpstr>
      <vt:lpstr>Trebuchet MS</vt:lpstr>
      <vt:lpstr>Wingdings</vt:lpstr>
      <vt:lpstr>Default Theme</vt:lpstr>
      <vt:lpstr>Filudveksling:  Serviceaftaler og Ruter Pixibog version 1.3</vt:lpstr>
      <vt:lpstr>Baggrund</vt:lpstr>
      <vt:lpstr>Læsevejledning</vt:lpstr>
      <vt:lpstr>PowerPoint-præsentation</vt:lpstr>
      <vt:lpstr>En kort intro til pixibogen</vt:lpstr>
      <vt:lpstr>Fil-ruter</vt:lpstr>
      <vt:lpstr>Serviceaftaler</vt:lpstr>
      <vt:lpstr>Eksempel</vt:lpstr>
      <vt:lpstr>Antagelser</vt:lpstr>
      <vt:lpstr>PowerPoint-præsentation</vt:lpstr>
      <vt:lpstr>Oversigt</vt:lpstr>
      <vt:lpstr>Serviceaftale - FilAflever</vt:lpstr>
      <vt:lpstr>Serviceaftale - FilAflever</vt:lpstr>
      <vt:lpstr>Serviceaftale - FilAflever</vt:lpstr>
      <vt:lpstr>Serviceaftale - FilAflever</vt:lpstr>
      <vt:lpstr>Serviceaftale - FilAflever</vt:lpstr>
      <vt:lpstr>Serviceaftale - FilAflever</vt:lpstr>
      <vt:lpstr>Serviceaftale - FilAflever</vt:lpstr>
      <vt:lpstr>Serviceaftale - FilAflever</vt:lpstr>
      <vt:lpstr>Næste trin</vt:lpstr>
      <vt:lpstr>PowerPoint-præsentation</vt:lpstr>
      <vt:lpstr>Oversigt</vt:lpstr>
      <vt:lpstr>Serviceaftale - FilHent</vt:lpstr>
      <vt:lpstr>Serviceaftale - FilHent</vt:lpstr>
      <vt:lpstr>Serviceaftale - FilHent</vt:lpstr>
      <vt:lpstr>Serviceaftale - FilHent</vt:lpstr>
      <vt:lpstr>Serviceaftale - FilHent</vt:lpstr>
      <vt:lpstr>Serviceaftale - FilHent</vt:lpstr>
      <vt:lpstr>Serviceaftale - FilHent</vt:lpstr>
      <vt:lpstr>Serviceaftale - FilHent</vt:lpstr>
      <vt:lpstr>Næste trin</vt:lpstr>
      <vt:lpstr>PowerPoint-præsentation</vt:lpstr>
      <vt:lpstr>Oversigt</vt:lpstr>
      <vt:lpstr>Godkendelse af serviceaftaler</vt:lpstr>
      <vt:lpstr>Aktivering af fil-ruter</vt:lpstr>
      <vt:lpstr>File-rute - Detaljer</vt:lpstr>
      <vt:lpstr>File-rute - Detaljer</vt:lpstr>
      <vt:lpstr>File-rute - Detaljer</vt:lpstr>
      <vt:lpstr>PowerPoint-præsentation</vt:lpstr>
      <vt:lpstr>Fil-serviceaftaler</vt:lpstr>
      <vt:lpstr>Fil-serviceaftaler</vt:lpstr>
      <vt:lpstr>PowerPoint-præsentation</vt:lpstr>
      <vt:lpstr>Fil-serviceaftaler</vt:lpstr>
      <vt:lpstr>PowerPoint-præsentation</vt:lpstr>
      <vt:lpstr>FAQ</vt:lpstr>
      <vt:lpstr>FAQ</vt:lpstr>
      <vt:lpstr>FAQ</vt:lpstr>
      <vt:lpstr>FAQ</vt:lpstr>
      <vt:lpstr>FAQ</vt:lpstr>
      <vt:lpstr>FAQ</vt:lpstr>
      <vt:lpstr>FAQ</vt:lpstr>
      <vt:lpstr>FAQ</vt:lpstr>
      <vt:lpstr>FAQ</vt:lpstr>
      <vt:lpstr>FAQ</vt:lpstr>
      <vt:lpstr>FAQ</vt:lpstr>
      <vt:lpstr>FAQ</vt:lpstr>
      <vt:lpstr>FAQ</vt:lpstr>
      <vt:lpstr>FAQ</vt:lpstr>
      <vt:lpstr>PowerPoint-præsentation</vt:lpstr>
      <vt:lpstr>Nyttige links</vt:lpstr>
      <vt:lpstr>NemLog-in Roller</vt:lpstr>
      <vt:lpstr>PowerPoint-præsentation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PowerPoint-præsentation</dc:title>
  <dc:creator>Sascha Anthony</dc:creator>
  <cp:lastModifiedBy>Dennis Nørgaard</cp:lastModifiedBy>
  <cp:revision>1</cp:revision>
  <dcterms:created xsi:type="dcterms:W3CDTF">2024-01-11T10:49:06Z</dcterms:created>
  <dcterms:modified xsi:type="dcterms:W3CDTF">2025-07-02T14:45:10Z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0x0101002046B6C8D193AC4A8CC7ECD2839F9CBB03005736A60F7276FF4CBD2AD3A111061895</vt:lpwstr>
  </property>
  <property fmtid="{D5CDD505-2E9C-101B-9397-08002B2CF9AE}" pid="3" name="_dlc_DocIdItemGuid">
    <vt:lpwstr>35623c42-be83-4167-a73d-86aa91bf8a70</vt:lpwstr>
  </property>
  <property fmtid="{D5CDD505-2E9C-101B-9397-08002B2CF9AE}" pid="4" name="Mødetype">
    <vt:lpwstr>1609;#Præsentation|93fbbba1-d5f3-4784-9979-765919310bab</vt:lpwstr>
  </property>
  <property fmtid="{D5CDD505-2E9C-101B-9397-08002B2CF9AE}" pid="5" name="Interessenter">
    <vt:lpwstr>1683;#Ekstern|95ef43ab-9e36-4dab-816d-0787e44693bc</vt:lpwstr>
  </property>
  <property fmtid="{D5CDD505-2E9C-101B-9397-08002B2CF9AE}" pid="6" name="MediaServiceImageTags">
    <vt:lpwstr/>
  </property>
  <property fmtid="{D5CDD505-2E9C-101B-9397-08002B2CF9AE}" pid="7" name="ComplianceAssetId">
    <vt:lpwstr/>
  </property>
  <property fmtid="{D5CDD505-2E9C-101B-9397-08002B2CF9AE}" pid="8" name="_ExtendedDescription">
    <vt:lpwstr/>
  </property>
  <property fmtid="{D5CDD505-2E9C-101B-9397-08002B2CF9AE}" pid="9" name="TriggerFlowInfo">
    <vt:lpwstr/>
  </property>
  <property fmtid="{D5CDD505-2E9C-101B-9397-08002B2CF9AE}" pid="10" name="SharedWithUsers">
    <vt:lpwstr/>
  </property>
  <property fmtid="{D5CDD505-2E9C-101B-9397-08002B2CF9AE}" pid="11" name="Leveranceemne">
    <vt:lpwstr>1612;#Snitflader, integration og dataudveksling|5a1f0ae7-a357-4027-9fcc-5c730744d696</vt:lpwstr>
  </property>
  <property fmtid="{D5CDD505-2E9C-101B-9397-08002B2CF9AE}" pid="12" name="Leverancetype">
    <vt:lpwstr>1565;#Dokumentation/baggrundsmateriale|c84f1bf6-40a9-4e8a-9a95-67a0354240e7</vt:lpwstr>
  </property>
</Properties>
</file>