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3" r:id="rId1"/>
    <p:sldMasterId id="2147483867" r:id="rId2"/>
  </p:sldMasterIdLst>
  <p:notesMasterIdLst>
    <p:notesMasterId r:id="rId23"/>
  </p:notesMasterIdLst>
  <p:sldIdLst>
    <p:sldId id="257" r:id="rId3"/>
    <p:sldId id="284" r:id="rId4"/>
    <p:sldId id="260" r:id="rId5"/>
    <p:sldId id="264" r:id="rId6"/>
    <p:sldId id="265" r:id="rId7"/>
    <p:sldId id="266" r:id="rId8"/>
    <p:sldId id="286" r:id="rId9"/>
    <p:sldId id="261" r:id="rId10"/>
    <p:sldId id="287" r:id="rId11"/>
    <p:sldId id="262" r:id="rId12"/>
    <p:sldId id="268" r:id="rId13"/>
    <p:sldId id="269" r:id="rId14"/>
    <p:sldId id="2147469263" r:id="rId15"/>
    <p:sldId id="2147469264" r:id="rId16"/>
    <p:sldId id="289" r:id="rId17"/>
    <p:sldId id="2147469265" r:id="rId18"/>
    <p:sldId id="279" r:id="rId19"/>
    <p:sldId id="273" r:id="rId20"/>
    <p:sldId id="278" r:id="rId21"/>
    <p:sldId id="275" r:id="rId22"/>
  </p:sldIdLst>
  <p:sldSz cx="9144000" cy="5143500" type="screen16x9"/>
  <p:notesSz cx="6858000" cy="9144000"/>
  <p:defaultTextStyle>
    <a:defPPr>
      <a:defRPr lang="da-DK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41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4660"/>
  </p:normalViewPr>
  <p:slideViewPr>
    <p:cSldViewPr snapToGrid="0">
      <p:cViewPr varScale="1">
        <p:scale>
          <a:sx n="157" d="100"/>
          <a:sy n="157" d="100"/>
        </p:scale>
        <p:origin x="156" y="228"/>
      </p:cViewPr>
      <p:guideLst>
        <p:guide orient="horz" pos="441"/>
        <p:guide pos="288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DF9DDE-F3AA-48F6-B661-7788432D207D}" type="datetimeFigureOut">
              <a:rPr lang="da-DK" smtClean="0"/>
              <a:t>18-06-2024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53A804-6A96-4363-9277-7CD184C037A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92204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613482-3B78-4B33-845C-C28E92409756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70003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613482-3B78-4B33-845C-C28E92409756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9327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613482-3B78-4B33-845C-C28E92409756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17246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Lettere revision: Fuldt overblik over hvem der har adgang til hvad – centralt overblik i stedet for at indsamle info fra mange forskellige systemer. </a:t>
            </a:r>
          </a:p>
          <a:p>
            <a:endParaRPr lang="da-DK" dirty="0"/>
          </a:p>
          <a:p>
            <a:r>
              <a:rPr lang="da-DK" dirty="0"/>
              <a:t>Og tilbage til kommunen….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613482-3B78-4B33-845C-C28E92409756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2217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613482-3B78-4B33-845C-C28E92409756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10310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613482-3B78-4B33-845C-C28E92409756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74027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613482-3B78-4B33-845C-C28E92409756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79562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svg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rsid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2CCE40-CB87-CF3D-3C78-4E5925E609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313" y="1432426"/>
            <a:ext cx="6119911" cy="792088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redigere titeltypografien </a:t>
            </a:r>
            <a:br>
              <a:rPr lang="da-DK" dirty="0"/>
            </a:br>
            <a:r>
              <a:rPr lang="da-DK" dirty="0"/>
              <a:t>i masteren</a:t>
            </a:r>
            <a:endParaRPr lang="en-GB" dirty="0"/>
          </a:p>
        </p:txBody>
      </p:sp>
      <p:sp>
        <p:nvSpPr>
          <p:cNvPr id="6" name="Pladsholder til tekst 3">
            <a:extLst>
              <a:ext uri="{FF2B5EF4-FFF2-40B4-BE49-F238E27FC236}">
                <a16:creationId xmlns:a16="http://schemas.microsoft.com/office/drawing/2014/main" id="{5757799A-0EC8-8FFE-391A-C705EF55A04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68313" y="2386850"/>
            <a:ext cx="6119911" cy="1133807"/>
          </a:xfrm>
        </p:spPr>
        <p:txBody>
          <a:bodyPr rIns="0" anchor="t"/>
          <a:lstStyle>
            <a:lvl1pPr marL="0" indent="0" algn="l">
              <a:buNone/>
              <a:defRPr sz="1000" kern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9" name="Pladsholder til tekst 6">
            <a:extLst>
              <a:ext uri="{FF2B5EF4-FFF2-40B4-BE49-F238E27FC236}">
                <a16:creationId xmlns:a16="http://schemas.microsoft.com/office/drawing/2014/main" id="{8ECC06A8-D032-5014-F9A2-748351BB8C8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6110" y="4728638"/>
            <a:ext cx="1321200" cy="219600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2C59C273-8F97-8FCF-65FE-26C9B203B4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41757" y="431651"/>
            <a:ext cx="931391" cy="4284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23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rside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2CCE40-CB87-CF3D-3C78-4E5925E609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313" y="1432426"/>
            <a:ext cx="6119911" cy="792088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da-DK" dirty="0"/>
              <a:t>Klik for at redigere titeltypografien </a:t>
            </a:r>
            <a:br>
              <a:rPr lang="da-DK" dirty="0"/>
            </a:br>
            <a:r>
              <a:rPr lang="da-DK" dirty="0"/>
              <a:t>i masteren</a:t>
            </a:r>
            <a:endParaRPr lang="en-GB" dirty="0"/>
          </a:p>
        </p:txBody>
      </p:sp>
      <p:sp>
        <p:nvSpPr>
          <p:cNvPr id="6" name="Pladsholder til tekst 3">
            <a:extLst>
              <a:ext uri="{FF2B5EF4-FFF2-40B4-BE49-F238E27FC236}">
                <a16:creationId xmlns:a16="http://schemas.microsoft.com/office/drawing/2014/main" id="{5757799A-0EC8-8FFE-391A-C705EF55A04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68313" y="2386850"/>
            <a:ext cx="6119911" cy="1133807"/>
          </a:xfrm>
        </p:spPr>
        <p:txBody>
          <a:bodyPr rIns="0" anchor="t"/>
          <a:lstStyle>
            <a:lvl1pPr marL="0" indent="0" algn="l">
              <a:buNone/>
              <a:defRPr sz="1000" kern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Pladsholder til tekst 6">
            <a:extLst>
              <a:ext uri="{FF2B5EF4-FFF2-40B4-BE49-F238E27FC236}">
                <a16:creationId xmlns:a16="http://schemas.microsoft.com/office/drawing/2014/main" id="{5E4B189C-EB9E-B29C-4996-6E838DA7927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6110" y="4728638"/>
            <a:ext cx="1321200" cy="219600"/>
          </a:xfrm>
          <a:blipFill>
            <a:blip r:embed="rId2" cstate="hqprint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5965AB0-015A-C66F-16C5-72EE8BC8D5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41757" y="431651"/>
            <a:ext cx="931391" cy="4284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429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rs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2CCE40-CB87-CF3D-3C78-4E5925E609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7724" y="1432426"/>
            <a:ext cx="4133844" cy="851292"/>
          </a:xfrm>
        </p:spPr>
        <p:txBody>
          <a:bodyPr/>
          <a:lstStyle/>
          <a:p>
            <a:r>
              <a:rPr lang="da-DK" dirty="0"/>
              <a:t>Klik for at redigere titeltypografien </a:t>
            </a:r>
            <a:br>
              <a:rPr lang="da-DK" dirty="0"/>
            </a:br>
            <a:r>
              <a:rPr lang="da-DK" dirty="0"/>
              <a:t>i masteren</a:t>
            </a:r>
            <a:endParaRPr lang="en-GB" dirty="0"/>
          </a:p>
        </p:txBody>
      </p:sp>
      <p:sp>
        <p:nvSpPr>
          <p:cNvPr id="5" name="Pladsholder til billede 4">
            <a:extLst>
              <a:ext uri="{FF2B5EF4-FFF2-40B4-BE49-F238E27FC236}">
                <a16:creationId xmlns:a16="http://schemas.microsoft.com/office/drawing/2014/main" id="{BA85E7DA-4203-7EC9-6E21-3D96E20746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4211638" cy="5143500"/>
          </a:xfrm>
        </p:spPr>
        <p:txBody>
          <a:bodyPr/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på ikonet for at tilføje et billede</a:t>
            </a:r>
            <a:endParaRPr lang="en-GB" dirty="0"/>
          </a:p>
        </p:txBody>
      </p:sp>
      <p:sp>
        <p:nvSpPr>
          <p:cNvPr id="6" name="Pladsholder til tekst 3">
            <a:extLst>
              <a:ext uri="{FF2B5EF4-FFF2-40B4-BE49-F238E27FC236}">
                <a16:creationId xmlns:a16="http://schemas.microsoft.com/office/drawing/2014/main" id="{5757799A-0EC8-8FFE-391A-C705EF55A04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7724" y="2386850"/>
            <a:ext cx="4103688" cy="1133807"/>
          </a:xfrm>
        </p:spPr>
        <p:txBody>
          <a:bodyPr rIns="0" anchor="t"/>
          <a:lstStyle>
            <a:lvl1pPr marL="0" indent="0" algn="l">
              <a:buNone/>
              <a:defRPr sz="1100" kern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Pladsholder til tekst 6">
            <a:extLst>
              <a:ext uri="{FF2B5EF4-FFF2-40B4-BE49-F238E27FC236}">
                <a16:creationId xmlns:a16="http://schemas.microsoft.com/office/drawing/2014/main" id="{5E4B189C-EB9E-B29C-4996-6E838DA7927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6110" y="4728638"/>
            <a:ext cx="1321200" cy="219600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1DF2657B-0646-B25C-D39F-5EE3E282331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48588" y="4732213"/>
            <a:ext cx="216025" cy="216025"/>
          </a:xfrm>
          <a:prstGeom prst="rect">
            <a:avLst/>
          </a:prstGeom>
        </p:spPr>
      </p:pic>
      <p:sp>
        <p:nvSpPr>
          <p:cNvPr id="3" name="Pladsholder til tekst 5">
            <a:extLst>
              <a:ext uri="{FF2B5EF4-FFF2-40B4-BE49-F238E27FC236}">
                <a16:creationId xmlns:a16="http://schemas.microsoft.com/office/drawing/2014/main" id="{18343D45-F3C0-F194-BF94-81A130D972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7725" y="1160278"/>
            <a:ext cx="4103687" cy="144190"/>
          </a:xfrm>
        </p:spPr>
        <p:txBody>
          <a:bodyPr lIns="14400" rIns="0"/>
          <a:lstStyle>
            <a:lvl1pPr marL="0" indent="0">
              <a:buFont typeface="Arial" panose="020B0604020202020204" pitchFamily="34" charset="0"/>
              <a:buNone/>
              <a:defRPr sz="1000" b="0" i="0" cap="all" baseline="0">
                <a:solidFill>
                  <a:schemeClr val="accent1"/>
                </a:solidFill>
                <a:latin typeface="Neue Haas Grotesk Text Pro" panose="020B0504020202020204" pitchFamily="34" charset="77"/>
              </a:defRPr>
            </a:lvl1pPr>
            <a:lvl2pPr marL="72000" indent="0">
              <a:buNone/>
              <a:defRPr sz="1000">
                <a:latin typeface="Helvetica" pitchFamily="2" charset="0"/>
              </a:defRPr>
            </a:lvl2pPr>
            <a:lvl3pPr marL="252000" indent="0">
              <a:buNone/>
              <a:defRPr sz="1000">
                <a:latin typeface="Helvetica" pitchFamily="2" charset="0"/>
              </a:defRPr>
            </a:lvl3pPr>
            <a:lvl4pPr marL="378000" indent="0">
              <a:buFont typeface="Arial" panose="020B0604020202020204" pitchFamily="34" charset="0"/>
              <a:buNone/>
              <a:defRPr sz="1000">
                <a:latin typeface="Helvetica" pitchFamily="2" charset="0"/>
              </a:defRPr>
            </a:lvl4pPr>
            <a:lvl5pPr marL="252000" indent="0">
              <a:buNone/>
              <a:defRPr sz="1000">
                <a:latin typeface="Helvetica" pitchFamily="2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550666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verskrift +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002998-56E0-B41C-4611-6E392593E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4635518-A0E4-AE02-8A01-B963156D66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3" y="1419225"/>
            <a:ext cx="8207376" cy="316865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0E6AF5B2-3A69-1F49-DA1A-FED935DE13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8313" y="339998"/>
            <a:ext cx="4103687" cy="144190"/>
          </a:xfrm>
        </p:spPr>
        <p:txBody>
          <a:bodyPr lIns="14400" rIns="0"/>
          <a:lstStyle>
            <a:lvl1pPr marL="0" indent="0">
              <a:buFont typeface="Arial" panose="020B0604020202020204" pitchFamily="34" charset="0"/>
              <a:buNone/>
              <a:defRPr sz="1000" b="0" i="0" cap="all" baseline="0">
                <a:solidFill>
                  <a:srgbClr val="878787"/>
                </a:solidFill>
                <a:latin typeface="Neue Haas Grotesk Text Pro" panose="020B0504020202020204" pitchFamily="34" charset="77"/>
              </a:defRPr>
            </a:lvl1pPr>
            <a:lvl2pPr marL="72000" indent="0">
              <a:buNone/>
              <a:defRPr sz="1000">
                <a:latin typeface="Helvetica" pitchFamily="2" charset="0"/>
              </a:defRPr>
            </a:lvl2pPr>
            <a:lvl3pPr marL="252000" indent="0">
              <a:buNone/>
              <a:defRPr sz="1000">
                <a:latin typeface="Helvetica" pitchFamily="2" charset="0"/>
              </a:defRPr>
            </a:lvl3pPr>
            <a:lvl4pPr marL="378000" indent="0">
              <a:buFont typeface="Arial" panose="020B0604020202020204" pitchFamily="34" charset="0"/>
              <a:buNone/>
              <a:defRPr sz="1000">
                <a:latin typeface="Helvetica" pitchFamily="2" charset="0"/>
              </a:defRPr>
            </a:lvl4pPr>
            <a:lvl5pPr marL="252000" indent="0">
              <a:buNone/>
              <a:defRPr sz="1000">
                <a:latin typeface="Helvetica" pitchFamily="2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569906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ktisk infor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002998-56E0-B41C-4611-6E392593E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55625"/>
            <a:ext cx="4103687" cy="64797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4635518-A0E4-AE02-8A01-B963156D66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48263" y="1419225"/>
            <a:ext cx="3527425" cy="216421"/>
          </a:xfrm>
        </p:spPr>
        <p:txBody>
          <a:bodyPr/>
          <a:lstStyle>
            <a:lvl1pPr marL="0" indent="0">
              <a:buNone/>
              <a:defRPr sz="1000" b="1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0E6AF5B2-3A69-1F49-DA1A-FED935DE13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8313" y="339998"/>
            <a:ext cx="4103687" cy="144190"/>
          </a:xfrm>
        </p:spPr>
        <p:txBody>
          <a:bodyPr lIns="14400" rIns="0"/>
          <a:lstStyle>
            <a:lvl1pPr marL="0" indent="0">
              <a:buFont typeface="Arial" panose="020B0604020202020204" pitchFamily="34" charset="0"/>
              <a:buNone/>
              <a:defRPr sz="1000" b="0" i="0" cap="all" baseline="0">
                <a:solidFill>
                  <a:srgbClr val="878787"/>
                </a:solidFill>
                <a:latin typeface="Neue Haas Grotesk Text Pro" panose="020B0504020202020204" pitchFamily="34" charset="77"/>
              </a:defRPr>
            </a:lvl1pPr>
            <a:lvl2pPr marL="72000" indent="0">
              <a:buNone/>
              <a:defRPr sz="1000">
                <a:latin typeface="Helvetica" pitchFamily="2" charset="0"/>
              </a:defRPr>
            </a:lvl2pPr>
            <a:lvl3pPr marL="252000" indent="0">
              <a:buNone/>
              <a:defRPr sz="1000">
                <a:latin typeface="Helvetica" pitchFamily="2" charset="0"/>
              </a:defRPr>
            </a:lvl3pPr>
            <a:lvl4pPr marL="378000" indent="0">
              <a:buFont typeface="Arial" panose="020B0604020202020204" pitchFamily="34" charset="0"/>
              <a:buNone/>
              <a:defRPr sz="1000">
                <a:latin typeface="Helvetica" pitchFamily="2" charset="0"/>
              </a:defRPr>
            </a:lvl4pPr>
            <a:lvl5pPr marL="252000" indent="0">
              <a:buNone/>
              <a:defRPr sz="1000">
                <a:latin typeface="Helvetica" pitchFamily="2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billede 5">
            <a:extLst>
              <a:ext uri="{FF2B5EF4-FFF2-40B4-BE49-F238E27FC236}">
                <a16:creationId xmlns:a16="http://schemas.microsoft.com/office/drawing/2014/main" id="{21388F4B-459C-62E7-B17F-7FDB3EC404B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78024" y="1419225"/>
            <a:ext cx="4093976" cy="2744671"/>
          </a:xfrm>
        </p:spPr>
        <p:txBody>
          <a:bodyPr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9" name="Pladsholder til tekst 7">
            <a:extLst>
              <a:ext uri="{FF2B5EF4-FFF2-40B4-BE49-F238E27FC236}">
                <a16:creationId xmlns:a16="http://schemas.microsoft.com/office/drawing/2014/main" id="{2812230A-8416-6F63-0D6A-A672DE3A6C7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512431" y="1635646"/>
            <a:ext cx="1187999" cy="1188000"/>
          </a:xfrm>
          <a:solidFill>
            <a:schemeClr val="bg2"/>
          </a:solidFill>
        </p:spPr>
        <p:txBody>
          <a:bodyPr lIns="72000" tIns="72000" rIns="72000" bIns="72000"/>
          <a:lstStyle>
            <a:lvl1pPr marL="0" indent="0">
              <a:buNone/>
              <a:defRPr sz="1000"/>
            </a:lvl1pPr>
            <a:lvl2pPr>
              <a:defRPr sz="600"/>
            </a:lvl2pPr>
            <a:lvl3pPr>
              <a:defRPr sz="500"/>
            </a:lvl3pPr>
            <a:lvl4pPr marL="423450" indent="-171450">
              <a:buFont typeface="Arial" panose="020B0604020202020204" pitchFamily="34" charset="0"/>
              <a:buChar char="•"/>
              <a:defRPr sz="500"/>
            </a:lvl4pPr>
            <a:lvl5pPr>
              <a:defRPr sz="500"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3" name="Pladsholder til tekst 7">
            <a:extLst>
              <a:ext uri="{FF2B5EF4-FFF2-40B4-BE49-F238E27FC236}">
                <a16:creationId xmlns:a16="http://schemas.microsoft.com/office/drawing/2014/main" id="{8D0AA46E-356E-B065-2562-59E9BE8AFF0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154978" y="2975896"/>
            <a:ext cx="1187999" cy="1188000"/>
          </a:xfrm>
          <a:solidFill>
            <a:schemeClr val="bg2"/>
          </a:solidFill>
        </p:spPr>
        <p:txBody>
          <a:bodyPr lIns="72000" tIns="72000" rIns="72000" bIns="72000"/>
          <a:lstStyle>
            <a:lvl1pPr marL="0" indent="0">
              <a:buNone/>
              <a:defRPr sz="1000"/>
            </a:lvl1pPr>
            <a:lvl2pPr>
              <a:defRPr sz="600"/>
            </a:lvl2pPr>
            <a:lvl3pPr>
              <a:defRPr sz="500"/>
            </a:lvl3pPr>
            <a:lvl4pPr marL="423450" indent="-171450">
              <a:buFont typeface="Arial" panose="020B0604020202020204" pitchFamily="34" charset="0"/>
              <a:buChar char="•"/>
              <a:defRPr sz="500"/>
            </a:lvl4pPr>
            <a:lvl5pPr>
              <a:defRPr sz="500"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4" name="Pladsholder til tekst 7">
            <a:extLst>
              <a:ext uri="{FF2B5EF4-FFF2-40B4-BE49-F238E27FC236}">
                <a16:creationId xmlns:a16="http://schemas.microsoft.com/office/drawing/2014/main" id="{DFAF8689-D3F3-14AB-A7A6-9A7F28D6CED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12431" y="2975896"/>
            <a:ext cx="1187999" cy="1188000"/>
          </a:xfrm>
          <a:solidFill>
            <a:schemeClr val="bg2"/>
          </a:solidFill>
        </p:spPr>
        <p:txBody>
          <a:bodyPr lIns="72000" tIns="72000" rIns="72000" bIns="72000"/>
          <a:lstStyle>
            <a:lvl1pPr marL="0" indent="0">
              <a:buNone/>
              <a:defRPr sz="1000"/>
            </a:lvl1pPr>
            <a:lvl2pPr>
              <a:defRPr sz="600"/>
            </a:lvl2pPr>
            <a:lvl3pPr>
              <a:defRPr sz="500"/>
            </a:lvl3pPr>
            <a:lvl4pPr marL="423450" indent="-171450">
              <a:buFont typeface="Arial" panose="020B0604020202020204" pitchFamily="34" charset="0"/>
              <a:buChar char="•"/>
              <a:defRPr sz="500"/>
            </a:lvl4pPr>
            <a:lvl5pPr>
              <a:defRPr sz="500"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Pladsholder til tekst 7">
            <a:extLst>
              <a:ext uri="{FF2B5EF4-FFF2-40B4-BE49-F238E27FC236}">
                <a16:creationId xmlns:a16="http://schemas.microsoft.com/office/drawing/2014/main" id="{C60F3F8A-9CDD-0BE8-7F8E-2ED8BA8AE7F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154977" y="1635646"/>
            <a:ext cx="1187999" cy="1188000"/>
          </a:xfrm>
          <a:solidFill>
            <a:schemeClr val="bg2"/>
          </a:solidFill>
        </p:spPr>
        <p:txBody>
          <a:bodyPr lIns="72000" tIns="72000" rIns="72000" bIns="72000"/>
          <a:lstStyle>
            <a:lvl1pPr marL="0" indent="0">
              <a:buNone/>
              <a:defRPr sz="1000"/>
            </a:lvl1pPr>
            <a:lvl2pPr>
              <a:defRPr sz="600"/>
            </a:lvl2pPr>
            <a:lvl3pPr>
              <a:defRPr sz="500"/>
            </a:lvl3pPr>
            <a:lvl4pPr marL="423450" indent="-171450">
              <a:buFont typeface="Arial" panose="020B0604020202020204" pitchFamily="34" charset="0"/>
              <a:buChar char="•"/>
              <a:defRPr sz="500"/>
            </a:lvl4pPr>
            <a:lvl5pPr>
              <a:defRPr sz="500"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2564324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002998-56E0-B41C-4611-6E392593E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55625"/>
            <a:ext cx="3537335" cy="64797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4635518-A0E4-AE02-8A01-B963156D66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0" y="1419225"/>
            <a:ext cx="4103688" cy="2736702"/>
          </a:xfrm>
        </p:spPr>
        <p:txBody>
          <a:bodyPr anchor="ctr"/>
          <a:lstStyle>
            <a:lvl1pPr marL="180000" indent="-180000"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  <a:defRPr sz="1200" b="1" i="0">
                <a:latin typeface="Neue Haas Grotesk Text Pro" panose="020B0504020202020204" pitchFamily="34" charset="77"/>
              </a:defRPr>
            </a:lvl1pPr>
            <a:lvl2pPr marL="351450" indent="-171450">
              <a:spcBef>
                <a:spcPts val="100"/>
              </a:spcBef>
              <a:spcAft>
                <a:spcPts val="100"/>
              </a:spcAft>
              <a:buClr>
                <a:schemeClr val="tx1"/>
              </a:buClr>
              <a:buFont typeface="Normal systemskrift"/>
              <a:buChar char="–"/>
              <a:defRPr/>
            </a:lvl2pPr>
            <a:lvl3pPr marL="252000" indent="0">
              <a:buNone/>
              <a:defRPr/>
            </a:lvl3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</p:txBody>
      </p:sp>
      <p:sp>
        <p:nvSpPr>
          <p:cNvPr id="3" name="Pladsholder til billede 5">
            <a:extLst>
              <a:ext uri="{FF2B5EF4-FFF2-40B4-BE49-F238E27FC236}">
                <a16:creationId xmlns:a16="http://schemas.microsoft.com/office/drawing/2014/main" id="{87DB21CB-4EE7-18D5-FFC4-F2591CC3031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78024" y="1419225"/>
            <a:ext cx="3527624" cy="2736701"/>
          </a:xfrm>
        </p:spPr>
        <p:txBody>
          <a:bodyPr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9899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verskrift + tekst + billede (højr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002998-56E0-B41C-4611-6E392593E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55625"/>
            <a:ext cx="3959671" cy="64797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4635518-A0E4-AE02-8A01-B963156D66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3" y="1419225"/>
            <a:ext cx="3671639" cy="3168650"/>
          </a:xfrm>
        </p:spPr>
        <p:txBody>
          <a:bodyPr/>
          <a:lstStyle>
            <a:lvl1pPr marL="0" indent="0">
              <a:buNone/>
              <a:defRPr sz="1100"/>
            </a:lvl1pPr>
            <a:lvl2pPr marL="72000" indent="0">
              <a:buNone/>
              <a:defRPr/>
            </a:lvl2pPr>
            <a:lvl3pPr marL="252000" indent="0">
              <a:buNone/>
              <a:defRPr/>
            </a:lvl3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0E6AF5B2-3A69-1F49-DA1A-FED935DE13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8313" y="339726"/>
            <a:ext cx="4103687" cy="144462"/>
          </a:xfrm>
        </p:spPr>
        <p:txBody>
          <a:bodyPr vert="horz" lIns="14400" tIns="0" rIns="0" bIns="0" rtlCol="0">
            <a:noAutofit/>
          </a:bodyPr>
          <a:lstStyle>
            <a:lvl1pPr marL="0" indent="0">
              <a:buNone/>
              <a:defRPr lang="en-GB" sz="1000" cap="all" dirty="0">
                <a:solidFill>
                  <a:srgbClr val="878787"/>
                </a:solidFill>
                <a:latin typeface="Neue Haas Grotesk Text Pro" panose="020B0504020202020204" pitchFamily="34" charset="77"/>
              </a:defRPr>
            </a:lvl1pPr>
          </a:lstStyle>
          <a:p>
            <a:pPr marL="171450" lvl="0" indent="-171450"/>
            <a:r>
              <a:rPr lang="da-DK"/>
              <a:t>Klik for at redigere teksttypografierne i masteren</a:t>
            </a:r>
          </a:p>
        </p:txBody>
      </p:sp>
      <p:sp>
        <p:nvSpPr>
          <p:cNvPr id="3" name="Pladsholder til billede 5">
            <a:extLst>
              <a:ext uri="{FF2B5EF4-FFF2-40B4-BE49-F238E27FC236}">
                <a16:creationId xmlns:a16="http://schemas.microsoft.com/office/drawing/2014/main" id="{87DB21CB-4EE7-18D5-FFC4-F2591CC3031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2000" cy="5143500"/>
          </a:xfrm>
        </p:spPr>
        <p:txBody>
          <a:bodyPr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73912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verskrift + tekst + bille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002998-56E0-B41C-4611-6E392593E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55625"/>
            <a:ext cx="3959671" cy="64797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4635518-A0E4-AE02-8A01-B963156D66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3" y="1419225"/>
            <a:ext cx="3671639" cy="3168650"/>
          </a:xfrm>
        </p:spPr>
        <p:txBody>
          <a:bodyPr/>
          <a:lstStyle>
            <a:lvl1pPr marL="0" indent="0">
              <a:buNone/>
              <a:defRPr sz="1100"/>
            </a:lvl1pPr>
            <a:lvl2pPr marL="72000" indent="0">
              <a:buNone/>
              <a:defRPr/>
            </a:lvl2pPr>
            <a:lvl3pPr marL="252000" indent="0">
              <a:buNone/>
              <a:defRPr/>
            </a:lvl3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0E6AF5B2-3A69-1F49-DA1A-FED935DE13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8313" y="339726"/>
            <a:ext cx="4103687" cy="144462"/>
          </a:xfrm>
        </p:spPr>
        <p:txBody>
          <a:bodyPr vert="horz" lIns="14400" tIns="0" rIns="0" bIns="0" rtlCol="0">
            <a:noAutofit/>
          </a:bodyPr>
          <a:lstStyle>
            <a:lvl1pPr marL="0" indent="0">
              <a:buNone/>
              <a:defRPr lang="en-GB" sz="1000" cap="all" dirty="0">
                <a:solidFill>
                  <a:srgbClr val="878787"/>
                </a:solidFill>
                <a:latin typeface="Neue Haas Grotesk Text Pro" panose="020B0504020202020204" pitchFamily="34" charset="77"/>
              </a:defRPr>
            </a:lvl1pPr>
          </a:lstStyle>
          <a:p>
            <a:pPr marL="171450" lvl="0" indent="-171450"/>
            <a:r>
              <a:rPr lang="da-DK"/>
              <a:t>Klik for at redigere teksttypografierne i masteren</a:t>
            </a:r>
          </a:p>
        </p:txBody>
      </p:sp>
      <p:sp>
        <p:nvSpPr>
          <p:cNvPr id="3" name="Pladsholder til billede 5">
            <a:extLst>
              <a:ext uri="{FF2B5EF4-FFF2-40B4-BE49-F238E27FC236}">
                <a16:creationId xmlns:a16="http://schemas.microsoft.com/office/drawing/2014/main" id="{87DB21CB-4EE7-18D5-FFC4-F2591CC3031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555625"/>
            <a:ext cx="4103688" cy="4032250"/>
          </a:xfrm>
        </p:spPr>
        <p:txBody>
          <a:bodyPr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67490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verskrift + tekst + billede (venstr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5">
            <a:extLst>
              <a:ext uri="{FF2B5EF4-FFF2-40B4-BE49-F238E27FC236}">
                <a16:creationId xmlns:a16="http://schemas.microsoft.com/office/drawing/2014/main" id="{87DB21CB-4EE7-18D5-FFC4-F2591CC3031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4572000" cy="5143500"/>
          </a:xfrm>
        </p:spPr>
        <p:txBody>
          <a:bodyPr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B002998-56E0-B41C-4611-6E392593E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8262" y="555625"/>
            <a:ext cx="3527427" cy="64797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4635518-A0E4-AE02-8A01-B963156D66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48263" y="1419225"/>
            <a:ext cx="3527426" cy="3168650"/>
          </a:xfrm>
        </p:spPr>
        <p:txBody>
          <a:bodyPr/>
          <a:lstStyle>
            <a:lvl1pPr marL="0" indent="0">
              <a:buNone/>
              <a:defRPr sz="1100"/>
            </a:lvl1pPr>
            <a:lvl2pPr marL="72000" indent="0">
              <a:buNone/>
              <a:defRPr/>
            </a:lvl2pPr>
            <a:lvl3pPr marL="252000" indent="0">
              <a:buNone/>
              <a:defRPr/>
            </a:lvl3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0E6AF5B2-3A69-1F49-DA1A-FED935DE13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48277" y="339726"/>
            <a:ext cx="3528179" cy="144462"/>
          </a:xfrm>
        </p:spPr>
        <p:txBody>
          <a:bodyPr vert="horz" lIns="14400" tIns="0" rIns="0" bIns="0" rtlCol="0">
            <a:noAutofit/>
          </a:bodyPr>
          <a:lstStyle>
            <a:lvl1pPr marL="0" indent="0">
              <a:buNone/>
              <a:defRPr lang="en-GB" sz="1000" cap="all" dirty="0">
                <a:solidFill>
                  <a:srgbClr val="878787"/>
                </a:solidFill>
                <a:latin typeface="Neue Haas Grotesk Text Pro" panose="020B0504020202020204" pitchFamily="34" charset="77"/>
              </a:defRPr>
            </a:lvl1pPr>
          </a:lstStyle>
          <a:p>
            <a:pPr marL="171450" lvl="0" indent="-17145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tekst 6">
            <a:extLst>
              <a:ext uri="{FF2B5EF4-FFF2-40B4-BE49-F238E27FC236}">
                <a16:creationId xmlns:a16="http://schemas.microsoft.com/office/drawing/2014/main" id="{29B2FAC6-BF26-045F-8DCE-F4BFC085127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6110" y="4728638"/>
            <a:ext cx="219600" cy="219600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1F27B77A-47CB-1461-047F-56640092E97C}"/>
              </a:ext>
            </a:extLst>
          </p:cNvPr>
          <p:cNvSpPr txBox="1"/>
          <p:nvPr/>
        </p:nvSpPr>
        <p:spPr>
          <a:xfrm>
            <a:off x="-383241" y="3610535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endParaRPr lang="en-GB" sz="900" dirty="0">
              <a:latin typeface="Source Sans Pro Light" panose="020B0403030403020204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66636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verskrift + tekst + billede (bund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5">
            <a:extLst>
              <a:ext uri="{FF2B5EF4-FFF2-40B4-BE49-F238E27FC236}">
                <a16:creationId xmlns:a16="http://schemas.microsoft.com/office/drawing/2014/main" id="{87DB21CB-4EE7-18D5-FFC4-F2591CC3031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2571750"/>
            <a:ext cx="9144000" cy="2571750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B002998-56E0-B41C-4611-6E392593E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650" y="951222"/>
            <a:ext cx="2991910" cy="1116472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4635518-A0E4-AE02-8A01-B963156D66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0" y="951222"/>
            <a:ext cx="3564819" cy="1116471"/>
          </a:xfrm>
        </p:spPr>
        <p:txBody>
          <a:bodyPr/>
          <a:lstStyle>
            <a:lvl1pPr marL="0" indent="0">
              <a:buNone/>
              <a:defRPr sz="1100">
                <a:latin typeface="Neue Haas Grotesk Text Pro" panose="020B0504020202020204" pitchFamily="34" charset="77"/>
              </a:defRPr>
            </a:lvl1pPr>
            <a:lvl2pPr marL="72000" indent="0">
              <a:buNone/>
              <a:defRPr/>
            </a:lvl2pPr>
            <a:lvl3pPr marL="252000" indent="0">
              <a:buNone/>
              <a:defRPr/>
            </a:lvl3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0E6AF5B2-3A69-1F49-DA1A-FED935DE13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09779" y="735323"/>
            <a:ext cx="2992548" cy="144462"/>
          </a:xfrm>
        </p:spPr>
        <p:txBody>
          <a:bodyPr vert="horz" lIns="14400" tIns="0" rIns="0" bIns="0" rtlCol="0">
            <a:noAutofit/>
          </a:bodyPr>
          <a:lstStyle>
            <a:lvl1pPr marL="0" indent="0">
              <a:buNone/>
              <a:defRPr lang="en-GB" sz="1000" cap="all" dirty="0">
                <a:solidFill>
                  <a:srgbClr val="878787"/>
                </a:solidFill>
                <a:latin typeface="Neue Haas Grotesk Text Pro" panose="020B0504020202020204" pitchFamily="34" charset="77"/>
              </a:defRPr>
            </a:lvl1pPr>
          </a:lstStyle>
          <a:p>
            <a:pPr marL="171450" lvl="0" indent="-17145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tekst 6">
            <a:extLst>
              <a:ext uri="{FF2B5EF4-FFF2-40B4-BE49-F238E27FC236}">
                <a16:creationId xmlns:a16="http://schemas.microsoft.com/office/drawing/2014/main" id="{29B2FAC6-BF26-045F-8DCE-F4BFC085127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6110" y="4728638"/>
            <a:ext cx="219600" cy="219600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1F27B77A-47CB-1461-047F-56640092E97C}"/>
              </a:ext>
            </a:extLst>
          </p:cNvPr>
          <p:cNvSpPr txBox="1"/>
          <p:nvPr/>
        </p:nvSpPr>
        <p:spPr>
          <a:xfrm>
            <a:off x="-383241" y="3610535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endParaRPr lang="en-GB" sz="900" dirty="0">
              <a:latin typeface="Source Sans Pro Light" panose="020B0403030403020204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462402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36">
          <p15:clr>
            <a:srgbClr val="FBAE40"/>
          </p15:clr>
        </p15:guide>
        <p15:guide id="2" orient="horz" pos="593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ighlights (3 rækker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billede 5">
            <a:extLst>
              <a:ext uri="{FF2B5EF4-FFF2-40B4-BE49-F238E27FC236}">
                <a16:creationId xmlns:a16="http://schemas.microsoft.com/office/drawing/2014/main" id="{DD8828A6-E585-6B4F-A1C8-1DBE6955925F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1035859" y="2068107"/>
            <a:ext cx="288000" cy="288000"/>
          </a:xfr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 dirty="0"/>
              <a:t>Ikon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496093B-37A6-AD4C-9138-3E8BD436EBD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88482" y="2067694"/>
            <a:ext cx="3003513" cy="144413"/>
          </a:xfrm>
        </p:spPr>
        <p:txBody>
          <a:bodyPr rIns="0" anchor="b"/>
          <a:lstStyle>
            <a:lvl1pPr marL="0" indent="0" algn="l">
              <a:buNone/>
              <a:defRPr sz="10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" name="Pladsholder til tekst 6">
            <a:extLst>
              <a:ext uri="{FF2B5EF4-FFF2-40B4-BE49-F238E27FC236}">
                <a16:creationId xmlns:a16="http://schemas.microsoft.com/office/drawing/2014/main" id="{62788691-1556-FA1E-C496-6C79B160F7D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6110" y="4728638"/>
            <a:ext cx="219600" cy="219600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tekst 3">
            <a:extLst>
              <a:ext uri="{FF2B5EF4-FFF2-40B4-BE49-F238E27FC236}">
                <a16:creationId xmlns:a16="http://schemas.microsoft.com/office/drawing/2014/main" id="{08EF0261-14D0-1383-03E9-C9E3A0AA53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88482" y="2212108"/>
            <a:ext cx="3003513" cy="287634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Pladsholder til billede 5">
            <a:extLst>
              <a:ext uri="{FF2B5EF4-FFF2-40B4-BE49-F238E27FC236}">
                <a16:creationId xmlns:a16="http://schemas.microsoft.com/office/drawing/2014/main" id="{8342E6BB-C322-8D89-32E3-B526E872C5EC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1035859" y="2811074"/>
            <a:ext cx="288000" cy="288000"/>
          </a:xfr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 dirty="0"/>
              <a:t>Ikon</a:t>
            </a:r>
          </a:p>
        </p:txBody>
      </p:sp>
      <p:sp>
        <p:nvSpPr>
          <p:cNvPr id="9" name="Pladsholder til tekst 3">
            <a:extLst>
              <a:ext uri="{FF2B5EF4-FFF2-40B4-BE49-F238E27FC236}">
                <a16:creationId xmlns:a16="http://schemas.microsoft.com/office/drawing/2014/main" id="{5A97597D-99B1-6A4F-5117-8B426C40DF7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488482" y="2810661"/>
            <a:ext cx="3003513" cy="144413"/>
          </a:xfrm>
        </p:spPr>
        <p:txBody>
          <a:bodyPr rIns="0" anchor="b"/>
          <a:lstStyle>
            <a:lvl1pPr marL="0" indent="0" algn="l">
              <a:buNone/>
              <a:defRPr sz="10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Pladsholder til tekst 3">
            <a:extLst>
              <a:ext uri="{FF2B5EF4-FFF2-40B4-BE49-F238E27FC236}">
                <a16:creationId xmlns:a16="http://schemas.microsoft.com/office/drawing/2014/main" id="{4BDB334A-1458-0AC0-AFF1-0739E96E898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488482" y="2955075"/>
            <a:ext cx="3003513" cy="287634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1" name="Pladsholder til billede 5">
            <a:extLst>
              <a:ext uri="{FF2B5EF4-FFF2-40B4-BE49-F238E27FC236}">
                <a16:creationId xmlns:a16="http://schemas.microsoft.com/office/drawing/2014/main" id="{C4ABC68E-A13B-FAFF-E2EB-F53E9D240F22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1035859" y="3552442"/>
            <a:ext cx="288000" cy="288000"/>
          </a:xfr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 dirty="0"/>
              <a:t>Ikon</a:t>
            </a:r>
          </a:p>
        </p:txBody>
      </p:sp>
      <p:sp>
        <p:nvSpPr>
          <p:cNvPr id="12" name="Pladsholder til tekst 3">
            <a:extLst>
              <a:ext uri="{FF2B5EF4-FFF2-40B4-BE49-F238E27FC236}">
                <a16:creationId xmlns:a16="http://schemas.microsoft.com/office/drawing/2014/main" id="{64FF8A76-B404-0C8F-8C0B-30B839A46D7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488482" y="3552029"/>
            <a:ext cx="3003513" cy="144413"/>
          </a:xfrm>
        </p:spPr>
        <p:txBody>
          <a:bodyPr rIns="0" anchor="b"/>
          <a:lstStyle>
            <a:lvl1pPr marL="0" indent="0" algn="l">
              <a:buNone/>
              <a:defRPr sz="10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3" name="Pladsholder til tekst 3">
            <a:extLst>
              <a:ext uri="{FF2B5EF4-FFF2-40B4-BE49-F238E27FC236}">
                <a16:creationId xmlns:a16="http://schemas.microsoft.com/office/drawing/2014/main" id="{E18EE8C3-6589-A11A-1EB5-56F8C0C09F4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488482" y="3696443"/>
            <a:ext cx="3003513" cy="287634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4" name="Pladsholder til billede 5">
            <a:extLst>
              <a:ext uri="{FF2B5EF4-FFF2-40B4-BE49-F238E27FC236}">
                <a16:creationId xmlns:a16="http://schemas.microsoft.com/office/drawing/2014/main" id="{01C77357-C65B-5A9E-B615-A92026CCF59E}"/>
              </a:ext>
            </a:extLst>
          </p:cNvPr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5219552" y="2068107"/>
            <a:ext cx="288000" cy="288000"/>
          </a:xfr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 dirty="0"/>
              <a:t>Ikon</a:t>
            </a:r>
          </a:p>
        </p:txBody>
      </p:sp>
      <p:sp>
        <p:nvSpPr>
          <p:cNvPr id="15" name="Pladsholder til tekst 3">
            <a:extLst>
              <a:ext uri="{FF2B5EF4-FFF2-40B4-BE49-F238E27FC236}">
                <a16:creationId xmlns:a16="http://schemas.microsoft.com/office/drawing/2014/main" id="{90180E4D-07F7-B5B5-617E-41F68236FDA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672175" y="2067694"/>
            <a:ext cx="3003513" cy="144413"/>
          </a:xfrm>
        </p:spPr>
        <p:txBody>
          <a:bodyPr rIns="0" anchor="b"/>
          <a:lstStyle>
            <a:lvl1pPr marL="0" indent="0" algn="l">
              <a:buNone/>
              <a:defRPr sz="10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6" name="Pladsholder til tekst 3">
            <a:extLst>
              <a:ext uri="{FF2B5EF4-FFF2-40B4-BE49-F238E27FC236}">
                <a16:creationId xmlns:a16="http://schemas.microsoft.com/office/drawing/2014/main" id="{34CF6966-E382-F0AE-7D87-947D9FBC362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672175" y="2212108"/>
            <a:ext cx="3003513" cy="287634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Pladsholder til billede 5">
            <a:extLst>
              <a:ext uri="{FF2B5EF4-FFF2-40B4-BE49-F238E27FC236}">
                <a16:creationId xmlns:a16="http://schemas.microsoft.com/office/drawing/2014/main" id="{2CEFD869-52FC-2D91-50C5-1E9A468D1D17}"/>
              </a:ext>
            </a:extLst>
          </p:cNvPr>
          <p:cNvSpPr>
            <a:spLocks noGrp="1" noChangeAspect="1"/>
          </p:cNvSpPr>
          <p:nvPr>
            <p:ph type="pic" sz="quarter" idx="29" hasCustomPrompt="1"/>
          </p:nvPr>
        </p:nvSpPr>
        <p:spPr>
          <a:xfrm>
            <a:off x="5219552" y="2811074"/>
            <a:ext cx="288000" cy="288000"/>
          </a:xfr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 dirty="0"/>
              <a:t>Ikon</a:t>
            </a:r>
          </a:p>
        </p:txBody>
      </p:sp>
      <p:sp>
        <p:nvSpPr>
          <p:cNvPr id="18" name="Pladsholder til tekst 3">
            <a:extLst>
              <a:ext uri="{FF2B5EF4-FFF2-40B4-BE49-F238E27FC236}">
                <a16:creationId xmlns:a16="http://schemas.microsoft.com/office/drawing/2014/main" id="{96EA9739-1B5C-0189-6141-912AACF32E26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672175" y="2810661"/>
            <a:ext cx="3003513" cy="144413"/>
          </a:xfrm>
        </p:spPr>
        <p:txBody>
          <a:bodyPr rIns="0" anchor="b"/>
          <a:lstStyle>
            <a:lvl1pPr marL="0" indent="0" algn="l">
              <a:buNone/>
              <a:defRPr sz="10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9" name="Pladsholder til tekst 3">
            <a:extLst>
              <a:ext uri="{FF2B5EF4-FFF2-40B4-BE49-F238E27FC236}">
                <a16:creationId xmlns:a16="http://schemas.microsoft.com/office/drawing/2014/main" id="{573F324B-1AD1-A5F2-6C40-8A7D76AC6A76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672175" y="2955075"/>
            <a:ext cx="3003513" cy="287634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0" name="Pladsholder til billede 5">
            <a:extLst>
              <a:ext uri="{FF2B5EF4-FFF2-40B4-BE49-F238E27FC236}">
                <a16:creationId xmlns:a16="http://schemas.microsoft.com/office/drawing/2014/main" id="{611F40D4-8CDB-5EDC-7BAD-B03042BDBD6A}"/>
              </a:ext>
            </a:extLst>
          </p:cNvPr>
          <p:cNvSpPr>
            <a:spLocks noGrp="1" noChangeAspect="1"/>
          </p:cNvSpPr>
          <p:nvPr>
            <p:ph type="pic" sz="quarter" idx="32" hasCustomPrompt="1"/>
          </p:nvPr>
        </p:nvSpPr>
        <p:spPr>
          <a:xfrm>
            <a:off x="5219552" y="3552442"/>
            <a:ext cx="288000" cy="288000"/>
          </a:xfr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 dirty="0"/>
              <a:t>Ikon</a:t>
            </a:r>
          </a:p>
        </p:txBody>
      </p:sp>
      <p:sp>
        <p:nvSpPr>
          <p:cNvPr id="21" name="Pladsholder til tekst 3">
            <a:extLst>
              <a:ext uri="{FF2B5EF4-FFF2-40B4-BE49-F238E27FC236}">
                <a16:creationId xmlns:a16="http://schemas.microsoft.com/office/drawing/2014/main" id="{EC03F92A-66B6-FC8B-CDA8-DA851552E31F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5672175" y="3552029"/>
            <a:ext cx="3003513" cy="144413"/>
          </a:xfrm>
        </p:spPr>
        <p:txBody>
          <a:bodyPr rIns="0" anchor="b"/>
          <a:lstStyle>
            <a:lvl1pPr marL="0" indent="0" algn="l">
              <a:buNone/>
              <a:defRPr sz="10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2" name="Pladsholder til tekst 3">
            <a:extLst>
              <a:ext uri="{FF2B5EF4-FFF2-40B4-BE49-F238E27FC236}">
                <a16:creationId xmlns:a16="http://schemas.microsoft.com/office/drawing/2014/main" id="{D6FEAE5D-F3EC-05C0-19FD-9C5F35A48EF8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5672175" y="3696443"/>
            <a:ext cx="3003513" cy="287634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3" name="Titel 1">
            <a:extLst>
              <a:ext uri="{FF2B5EF4-FFF2-40B4-BE49-F238E27FC236}">
                <a16:creationId xmlns:a16="http://schemas.microsoft.com/office/drawing/2014/main" id="{486BAFFE-8C09-B4E1-113D-5655D6AEF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650" y="951222"/>
            <a:ext cx="2991910" cy="900448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4" name="Pladsholder til tekst 5">
            <a:extLst>
              <a:ext uri="{FF2B5EF4-FFF2-40B4-BE49-F238E27FC236}">
                <a16:creationId xmlns:a16="http://schemas.microsoft.com/office/drawing/2014/main" id="{BD12AD24-B17D-7407-348F-63C4241969D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09779" y="735323"/>
            <a:ext cx="2992548" cy="144462"/>
          </a:xfrm>
        </p:spPr>
        <p:txBody>
          <a:bodyPr vert="horz" lIns="14400" tIns="0" rIns="0" bIns="0" rtlCol="0">
            <a:noAutofit/>
          </a:bodyPr>
          <a:lstStyle>
            <a:lvl1pPr marL="0" indent="0">
              <a:buNone/>
              <a:defRPr lang="en-GB" sz="1000" cap="all" dirty="0">
                <a:solidFill>
                  <a:srgbClr val="878787"/>
                </a:solidFill>
                <a:latin typeface="Neue Haas Grotesk Text Pro" panose="020B0504020202020204" pitchFamily="34" charset="77"/>
              </a:defRPr>
            </a:lvl1pPr>
          </a:lstStyle>
          <a:p>
            <a:pPr marL="171450" lvl="0" indent="-17145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42870691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ighlights (2 rækker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billede 5">
            <a:extLst>
              <a:ext uri="{FF2B5EF4-FFF2-40B4-BE49-F238E27FC236}">
                <a16:creationId xmlns:a16="http://schemas.microsoft.com/office/drawing/2014/main" id="{DD8828A6-E585-6B4F-A1C8-1DBE6955925F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1043854" y="2067694"/>
            <a:ext cx="288000" cy="288000"/>
          </a:xfr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 dirty="0"/>
              <a:t>Ikon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496093B-37A6-AD4C-9138-3E8BD436EBD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88483" y="2067694"/>
            <a:ext cx="1620000" cy="144413"/>
          </a:xfrm>
        </p:spPr>
        <p:txBody>
          <a:bodyPr rIns="0" anchor="b"/>
          <a:lstStyle>
            <a:lvl1pPr marL="0" indent="0" algn="l">
              <a:buNone/>
              <a:defRPr sz="10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" name="Pladsholder til tekst 6">
            <a:extLst>
              <a:ext uri="{FF2B5EF4-FFF2-40B4-BE49-F238E27FC236}">
                <a16:creationId xmlns:a16="http://schemas.microsoft.com/office/drawing/2014/main" id="{62788691-1556-FA1E-C496-6C79B160F7D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6110" y="4728638"/>
            <a:ext cx="219600" cy="219600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tekst 3">
            <a:extLst>
              <a:ext uri="{FF2B5EF4-FFF2-40B4-BE49-F238E27FC236}">
                <a16:creationId xmlns:a16="http://schemas.microsoft.com/office/drawing/2014/main" id="{08EF0261-14D0-1383-03E9-C9E3A0AA53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88483" y="2212107"/>
            <a:ext cx="1620000" cy="432047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Pladsholder til billede 5">
            <a:extLst>
              <a:ext uri="{FF2B5EF4-FFF2-40B4-BE49-F238E27FC236}">
                <a16:creationId xmlns:a16="http://schemas.microsoft.com/office/drawing/2014/main" id="{8342E6BB-C322-8D89-32E3-B526E872C5EC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1043854" y="3003402"/>
            <a:ext cx="288000" cy="288000"/>
          </a:xfr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 dirty="0"/>
              <a:t>Ikon</a:t>
            </a:r>
          </a:p>
        </p:txBody>
      </p:sp>
      <p:sp>
        <p:nvSpPr>
          <p:cNvPr id="9" name="Pladsholder til tekst 3">
            <a:extLst>
              <a:ext uri="{FF2B5EF4-FFF2-40B4-BE49-F238E27FC236}">
                <a16:creationId xmlns:a16="http://schemas.microsoft.com/office/drawing/2014/main" id="{5A97597D-99B1-6A4F-5117-8B426C40DF7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488483" y="3003402"/>
            <a:ext cx="1620000" cy="144413"/>
          </a:xfrm>
        </p:spPr>
        <p:txBody>
          <a:bodyPr rIns="0" anchor="b"/>
          <a:lstStyle>
            <a:lvl1pPr marL="0" indent="0" algn="l">
              <a:buNone/>
              <a:defRPr sz="10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Pladsholder til tekst 3">
            <a:extLst>
              <a:ext uri="{FF2B5EF4-FFF2-40B4-BE49-F238E27FC236}">
                <a16:creationId xmlns:a16="http://schemas.microsoft.com/office/drawing/2014/main" id="{4BDB334A-1458-0AC0-AFF1-0739E96E898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488483" y="3147815"/>
            <a:ext cx="1620000" cy="432047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4" name="Pladsholder til billede 5">
            <a:extLst>
              <a:ext uri="{FF2B5EF4-FFF2-40B4-BE49-F238E27FC236}">
                <a16:creationId xmlns:a16="http://schemas.microsoft.com/office/drawing/2014/main" id="{01C77357-C65B-5A9E-B615-A92026CCF59E}"/>
              </a:ext>
            </a:extLst>
          </p:cNvPr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6012407" y="2067694"/>
            <a:ext cx="288000" cy="288000"/>
          </a:xfr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 dirty="0"/>
              <a:t>Ikon</a:t>
            </a:r>
          </a:p>
        </p:txBody>
      </p:sp>
      <p:sp>
        <p:nvSpPr>
          <p:cNvPr id="15" name="Pladsholder til tekst 3">
            <a:extLst>
              <a:ext uri="{FF2B5EF4-FFF2-40B4-BE49-F238E27FC236}">
                <a16:creationId xmlns:a16="http://schemas.microsoft.com/office/drawing/2014/main" id="{90180E4D-07F7-B5B5-617E-41F68236FDA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457036" y="2067694"/>
            <a:ext cx="1620000" cy="144413"/>
          </a:xfrm>
        </p:spPr>
        <p:txBody>
          <a:bodyPr rIns="0" anchor="b"/>
          <a:lstStyle>
            <a:lvl1pPr marL="0" indent="0" algn="l">
              <a:buNone/>
              <a:defRPr sz="10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6" name="Pladsholder til tekst 3">
            <a:extLst>
              <a:ext uri="{FF2B5EF4-FFF2-40B4-BE49-F238E27FC236}">
                <a16:creationId xmlns:a16="http://schemas.microsoft.com/office/drawing/2014/main" id="{34CF6966-E382-F0AE-7D87-947D9FBC362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457036" y="2212107"/>
            <a:ext cx="1620000" cy="432047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Pladsholder til billede 5">
            <a:extLst>
              <a:ext uri="{FF2B5EF4-FFF2-40B4-BE49-F238E27FC236}">
                <a16:creationId xmlns:a16="http://schemas.microsoft.com/office/drawing/2014/main" id="{2CEFD869-52FC-2D91-50C5-1E9A468D1D17}"/>
              </a:ext>
            </a:extLst>
          </p:cNvPr>
          <p:cNvSpPr>
            <a:spLocks noGrp="1" noChangeAspect="1"/>
          </p:cNvSpPr>
          <p:nvPr>
            <p:ph type="pic" sz="quarter" idx="29" hasCustomPrompt="1"/>
          </p:nvPr>
        </p:nvSpPr>
        <p:spPr>
          <a:xfrm>
            <a:off x="6012407" y="3003402"/>
            <a:ext cx="288000" cy="288000"/>
          </a:xfr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 dirty="0"/>
              <a:t>Ikon</a:t>
            </a:r>
          </a:p>
        </p:txBody>
      </p:sp>
      <p:sp>
        <p:nvSpPr>
          <p:cNvPr id="18" name="Pladsholder til tekst 3">
            <a:extLst>
              <a:ext uri="{FF2B5EF4-FFF2-40B4-BE49-F238E27FC236}">
                <a16:creationId xmlns:a16="http://schemas.microsoft.com/office/drawing/2014/main" id="{96EA9739-1B5C-0189-6141-912AACF32E26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457036" y="3003402"/>
            <a:ext cx="1620000" cy="144413"/>
          </a:xfrm>
        </p:spPr>
        <p:txBody>
          <a:bodyPr rIns="0" anchor="b"/>
          <a:lstStyle>
            <a:lvl1pPr marL="0" indent="0" algn="l">
              <a:buNone/>
              <a:defRPr sz="10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9" name="Pladsholder til tekst 3">
            <a:extLst>
              <a:ext uri="{FF2B5EF4-FFF2-40B4-BE49-F238E27FC236}">
                <a16:creationId xmlns:a16="http://schemas.microsoft.com/office/drawing/2014/main" id="{573F324B-1AD1-A5F2-6C40-8A7D76AC6A76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457036" y="3147815"/>
            <a:ext cx="1620000" cy="432047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3" name="Pladsholder til billede 5">
            <a:extLst>
              <a:ext uri="{FF2B5EF4-FFF2-40B4-BE49-F238E27FC236}">
                <a16:creationId xmlns:a16="http://schemas.microsoft.com/office/drawing/2014/main" id="{B14033C6-F4A0-22AA-9930-3CE1FE4E25F0}"/>
              </a:ext>
            </a:extLst>
          </p:cNvPr>
          <p:cNvSpPr>
            <a:spLocks noGrp="1" noChangeAspect="1"/>
          </p:cNvSpPr>
          <p:nvPr>
            <p:ph type="pic" sz="quarter" idx="32" hasCustomPrompt="1"/>
          </p:nvPr>
        </p:nvSpPr>
        <p:spPr>
          <a:xfrm>
            <a:off x="3528130" y="2067694"/>
            <a:ext cx="288000" cy="288000"/>
          </a:xfr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 dirty="0"/>
              <a:t>Ikon</a:t>
            </a:r>
          </a:p>
        </p:txBody>
      </p:sp>
      <p:sp>
        <p:nvSpPr>
          <p:cNvPr id="24" name="Pladsholder til tekst 3">
            <a:extLst>
              <a:ext uri="{FF2B5EF4-FFF2-40B4-BE49-F238E27FC236}">
                <a16:creationId xmlns:a16="http://schemas.microsoft.com/office/drawing/2014/main" id="{DF32EA48-CFEB-7541-DF41-17413F5F7203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972759" y="2067694"/>
            <a:ext cx="1620000" cy="144413"/>
          </a:xfrm>
        </p:spPr>
        <p:txBody>
          <a:bodyPr rIns="0" anchor="b"/>
          <a:lstStyle>
            <a:lvl1pPr marL="0" indent="0" algn="l">
              <a:buNone/>
              <a:defRPr sz="10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5" name="Pladsholder til tekst 3">
            <a:extLst>
              <a:ext uri="{FF2B5EF4-FFF2-40B4-BE49-F238E27FC236}">
                <a16:creationId xmlns:a16="http://schemas.microsoft.com/office/drawing/2014/main" id="{BC296128-C74C-B849-4B94-5A9AF8B0C46D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3972759" y="2212107"/>
            <a:ext cx="1620000" cy="432047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6" name="Pladsholder til billede 5">
            <a:extLst>
              <a:ext uri="{FF2B5EF4-FFF2-40B4-BE49-F238E27FC236}">
                <a16:creationId xmlns:a16="http://schemas.microsoft.com/office/drawing/2014/main" id="{81411030-890F-68B2-7EFD-FF089B833B7E}"/>
              </a:ext>
            </a:extLst>
          </p:cNvPr>
          <p:cNvSpPr>
            <a:spLocks noGrp="1" noChangeAspect="1"/>
          </p:cNvSpPr>
          <p:nvPr>
            <p:ph type="pic" sz="quarter" idx="35" hasCustomPrompt="1"/>
          </p:nvPr>
        </p:nvSpPr>
        <p:spPr>
          <a:xfrm>
            <a:off x="3528130" y="3003402"/>
            <a:ext cx="288000" cy="288000"/>
          </a:xfr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 dirty="0"/>
              <a:t>Ikon</a:t>
            </a:r>
          </a:p>
        </p:txBody>
      </p:sp>
      <p:sp>
        <p:nvSpPr>
          <p:cNvPr id="27" name="Pladsholder til tekst 3">
            <a:extLst>
              <a:ext uri="{FF2B5EF4-FFF2-40B4-BE49-F238E27FC236}">
                <a16:creationId xmlns:a16="http://schemas.microsoft.com/office/drawing/2014/main" id="{567FC3D7-2F98-125A-D24C-B2658BB02983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3972759" y="3003402"/>
            <a:ext cx="1620000" cy="144413"/>
          </a:xfrm>
        </p:spPr>
        <p:txBody>
          <a:bodyPr rIns="0" anchor="b"/>
          <a:lstStyle>
            <a:lvl1pPr marL="0" indent="0" algn="l">
              <a:buNone/>
              <a:defRPr sz="10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8" name="Pladsholder til tekst 3">
            <a:extLst>
              <a:ext uri="{FF2B5EF4-FFF2-40B4-BE49-F238E27FC236}">
                <a16:creationId xmlns:a16="http://schemas.microsoft.com/office/drawing/2014/main" id="{88BC5081-ABED-3724-55CF-EBFD77504F1D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3972759" y="3147815"/>
            <a:ext cx="1620000" cy="432047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4492E851-BE7C-081C-4EAF-60E653B13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650" y="951222"/>
            <a:ext cx="2991910" cy="828838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2" name="Pladsholder til tekst 5">
            <a:extLst>
              <a:ext uri="{FF2B5EF4-FFF2-40B4-BE49-F238E27FC236}">
                <a16:creationId xmlns:a16="http://schemas.microsoft.com/office/drawing/2014/main" id="{E5BAADCD-CC86-812F-5FEB-3CC9C120469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09779" y="735323"/>
            <a:ext cx="2992548" cy="144462"/>
          </a:xfrm>
        </p:spPr>
        <p:txBody>
          <a:bodyPr vert="horz" lIns="14400" tIns="0" rIns="0" bIns="0" rtlCol="0">
            <a:noAutofit/>
          </a:bodyPr>
          <a:lstStyle>
            <a:lvl1pPr marL="0" indent="0">
              <a:buNone/>
              <a:defRPr lang="en-GB" sz="1000" cap="all" dirty="0">
                <a:solidFill>
                  <a:srgbClr val="878787"/>
                </a:solidFill>
                <a:latin typeface="Neue Haas Grotesk Text Pro" panose="020B0504020202020204" pitchFamily="34" charset="77"/>
              </a:defRPr>
            </a:lvl1pPr>
          </a:lstStyle>
          <a:p>
            <a:pPr marL="171450" lvl="0" indent="-17145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11735241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rætter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5">
            <a:extLst>
              <a:ext uri="{FF2B5EF4-FFF2-40B4-BE49-F238E27FC236}">
                <a16:creationId xmlns:a16="http://schemas.microsoft.com/office/drawing/2014/main" id="{070C87B3-473D-BAA3-B871-825DD0DF37A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009650" y="1851497"/>
            <a:ext cx="1145744" cy="1145744"/>
          </a:xfrm>
          <a:prstGeom prst="rect">
            <a:avLst/>
          </a:prstGeo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2EDAD55-A7F4-5B25-A8DC-F70270CD04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312023" y="1857599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Fornavn</a:t>
            </a:r>
          </a:p>
        </p:txBody>
      </p:sp>
      <p:sp>
        <p:nvSpPr>
          <p:cNvPr id="5" name="Pladsholder til tekst 3">
            <a:extLst>
              <a:ext uri="{FF2B5EF4-FFF2-40B4-BE49-F238E27FC236}">
                <a16:creationId xmlns:a16="http://schemas.microsoft.com/office/drawing/2014/main" id="{BE721C77-7419-9D0B-B82F-06496C42C3F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2023" y="2205153"/>
            <a:ext cx="1620000" cy="705721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tekst 3">
            <a:extLst>
              <a:ext uri="{FF2B5EF4-FFF2-40B4-BE49-F238E27FC236}">
                <a16:creationId xmlns:a16="http://schemas.microsoft.com/office/drawing/2014/main" id="{6440A9A6-1676-EB07-0143-78F08C58E9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312023" y="2006282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Efternavn</a:t>
            </a:r>
          </a:p>
        </p:txBody>
      </p:sp>
      <p:sp>
        <p:nvSpPr>
          <p:cNvPr id="7" name="Pladsholder til billede 5">
            <a:extLst>
              <a:ext uri="{FF2B5EF4-FFF2-40B4-BE49-F238E27FC236}">
                <a16:creationId xmlns:a16="http://schemas.microsoft.com/office/drawing/2014/main" id="{482A5E1A-5D6D-EBC8-CAED-2066E631A837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200210" y="1851497"/>
            <a:ext cx="1145744" cy="1145744"/>
          </a:xfrm>
          <a:prstGeom prst="rect">
            <a:avLst/>
          </a:prstGeo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8" name="Pladsholder til tekst 3">
            <a:extLst>
              <a:ext uri="{FF2B5EF4-FFF2-40B4-BE49-F238E27FC236}">
                <a16:creationId xmlns:a16="http://schemas.microsoft.com/office/drawing/2014/main" id="{8CB47331-95D8-D802-D5E6-BCBBBEDA86D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02583" y="1857599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Fornavn</a:t>
            </a:r>
          </a:p>
        </p:txBody>
      </p:sp>
      <p:sp>
        <p:nvSpPr>
          <p:cNvPr id="9" name="Pladsholder til tekst 3">
            <a:extLst>
              <a:ext uri="{FF2B5EF4-FFF2-40B4-BE49-F238E27FC236}">
                <a16:creationId xmlns:a16="http://schemas.microsoft.com/office/drawing/2014/main" id="{CE4890B4-ABA5-E0C8-F125-E7DB211380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502583" y="2205153"/>
            <a:ext cx="1620000" cy="705721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Pladsholder til tekst 3">
            <a:extLst>
              <a:ext uri="{FF2B5EF4-FFF2-40B4-BE49-F238E27FC236}">
                <a16:creationId xmlns:a16="http://schemas.microsoft.com/office/drawing/2014/main" id="{D4216E8E-D5DE-C9A9-D7B7-AEF2AF54B1C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502583" y="2006282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Efternavn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102D4A4-A722-E685-821D-EF20513EA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650" y="951222"/>
            <a:ext cx="2991910" cy="828838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1" name="Pladsholder til tekst 5">
            <a:extLst>
              <a:ext uri="{FF2B5EF4-FFF2-40B4-BE49-F238E27FC236}">
                <a16:creationId xmlns:a16="http://schemas.microsoft.com/office/drawing/2014/main" id="{85B26F96-0536-AA3C-FB51-BA4B01FD589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09779" y="735323"/>
            <a:ext cx="2992548" cy="144462"/>
          </a:xfrm>
        </p:spPr>
        <p:txBody>
          <a:bodyPr vert="horz" lIns="14400" tIns="0" rIns="0" bIns="0" rtlCol="0">
            <a:noAutofit/>
          </a:bodyPr>
          <a:lstStyle>
            <a:lvl1pPr marL="0" indent="0">
              <a:buNone/>
              <a:defRPr lang="en-GB" sz="1000" cap="all" dirty="0">
                <a:solidFill>
                  <a:srgbClr val="878787"/>
                </a:solidFill>
                <a:latin typeface="Neue Haas Grotesk Text Pro" panose="020B0504020202020204" pitchFamily="34" charset="77"/>
              </a:defRPr>
            </a:lvl1pPr>
          </a:lstStyle>
          <a:p>
            <a:pPr marL="171450" lvl="0" indent="-17145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29664557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rætter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el 1">
            <a:extLst>
              <a:ext uri="{FF2B5EF4-FFF2-40B4-BE49-F238E27FC236}">
                <a16:creationId xmlns:a16="http://schemas.microsoft.com/office/drawing/2014/main" id="{BDF2322E-9FE2-226D-A96B-876A3594D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650" y="951222"/>
            <a:ext cx="2991910" cy="828838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Pladsholder til tekst 5">
            <a:extLst>
              <a:ext uri="{FF2B5EF4-FFF2-40B4-BE49-F238E27FC236}">
                <a16:creationId xmlns:a16="http://schemas.microsoft.com/office/drawing/2014/main" id="{C80C5FD2-EE42-8681-250C-9483E2EA936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09779" y="735323"/>
            <a:ext cx="2992548" cy="144462"/>
          </a:xfrm>
        </p:spPr>
        <p:txBody>
          <a:bodyPr vert="horz" lIns="14400" tIns="0" rIns="0" bIns="0" rtlCol="0">
            <a:noAutofit/>
          </a:bodyPr>
          <a:lstStyle>
            <a:lvl1pPr marL="0" indent="0">
              <a:buNone/>
              <a:defRPr lang="en-GB" sz="1000" cap="all" dirty="0">
                <a:solidFill>
                  <a:srgbClr val="878787"/>
                </a:solidFill>
                <a:latin typeface="Neue Haas Grotesk Text Pro" panose="020B0504020202020204" pitchFamily="34" charset="77"/>
              </a:defRPr>
            </a:lvl1pPr>
          </a:lstStyle>
          <a:p>
            <a:pPr marL="171450" lvl="0" indent="-171450"/>
            <a:r>
              <a:rPr lang="da-DK"/>
              <a:t>Klik for at redigere teksttypografierne i masteren</a:t>
            </a:r>
          </a:p>
        </p:txBody>
      </p:sp>
      <p:sp>
        <p:nvSpPr>
          <p:cNvPr id="20" name="Pladsholder til billede 5">
            <a:extLst>
              <a:ext uri="{FF2B5EF4-FFF2-40B4-BE49-F238E27FC236}">
                <a16:creationId xmlns:a16="http://schemas.microsoft.com/office/drawing/2014/main" id="{A94D4C54-C333-FCEF-D431-137BE2D79279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009650" y="1851497"/>
            <a:ext cx="1145744" cy="1145744"/>
          </a:xfrm>
          <a:prstGeom prst="rect">
            <a:avLst/>
          </a:prstGeo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1" name="Pladsholder til tekst 3">
            <a:extLst>
              <a:ext uri="{FF2B5EF4-FFF2-40B4-BE49-F238E27FC236}">
                <a16:creationId xmlns:a16="http://schemas.microsoft.com/office/drawing/2014/main" id="{04F7C3E8-350E-04FB-F135-10358467C4C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312023" y="1857599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Fornavn</a:t>
            </a:r>
          </a:p>
        </p:txBody>
      </p:sp>
      <p:sp>
        <p:nvSpPr>
          <p:cNvPr id="22" name="Pladsholder til tekst 3">
            <a:extLst>
              <a:ext uri="{FF2B5EF4-FFF2-40B4-BE49-F238E27FC236}">
                <a16:creationId xmlns:a16="http://schemas.microsoft.com/office/drawing/2014/main" id="{517E967B-316D-202A-6E0F-6C28B6204EC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2023" y="2205153"/>
            <a:ext cx="1620000" cy="705721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3" name="Pladsholder til tekst 3">
            <a:extLst>
              <a:ext uri="{FF2B5EF4-FFF2-40B4-BE49-F238E27FC236}">
                <a16:creationId xmlns:a16="http://schemas.microsoft.com/office/drawing/2014/main" id="{F40DE611-68E4-F9D2-4776-0CA177B36AE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312023" y="2006282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Efternavn</a:t>
            </a:r>
          </a:p>
        </p:txBody>
      </p:sp>
      <p:sp>
        <p:nvSpPr>
          <p:cNvPr id="24" name="Pladsholder til billede 5">
            <a:extLst>
              <a:ext uri="{FF2B5EF4-FFF2-40B4-BE49-F238E27FC236}">
                <a16:creationId xmlns:a16="http://schemas.microsoft.com/office/drawing/2014/main" id="{35EB4BB7-7554-4F09-C28D-75A33E81D17E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200210" y="1851497"/>
            <a:ext cx="1145744" cy="1145744"/>
          </a:xfrm>
          <a:prstGeom prst="rect">
            <a:avLst/>
          </a:prstGeo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5" name="Pladsholder til tekst 3">
            <a:extLst>
              <a:ext uri="{FF2B5EF4-FFF2-40B4-BE49-F238E27FC236}">
                <a16:creationId xmlns:a16="http://schemas.microsoft.com/office/drawing/2014/main" id="{591786BA-ABD2-68D2-3A44-89A7FD3B4CB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02583" y="1857599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Fornavn</a:t>
            </a:r>
          </a:p>
        </p:txBody>
      </p:sp>
      <p:sp>
        <p:nvSpPr>
          <p:cNvPr id="26" name="Pladsholder til tekst 3">
            <a:extLst>
              <a:ext uri="{FF2B5EF4-FFF2-40B4-BE49-F238E27FC236}">
                <a16:creationId xmlns:a16="http://schemas.microsoft.com/office/drawing/2014/main" id="{F747A01D-97F3-76B0-0737-09472456C92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502583" y="2205153"/>
            <a:ext cx="1620000" cy="705721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7" name="Pladsholder til tekst 3">
            <a:extLst>
              <a:ext uri="{FF2B5EF4-FFF2-40B4-BE49-F238E27FC236}">
                <a16:creationId xmlns:a16="http://schemas.microsoft.com/office/drawing/2014/main" id="{EA6542F3-5934-312E-D3D1-0ED02087C7C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502583" y="2006282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Efternavn</a:t>
            </a:r>
          </a:p>
        </p:txBody>
      </p:sp>
      <p:sp>
        <p:nvSpPr>
          <p:cNvPr id="28" name="Pladsholder til billede 5">
            <a:extLst>
              <a:ext uri="{FF2B5EF4-FFF2-40B4-BE49-F238E27FC236}">
                <a16:creationId xmlns:a16="http://schemas.microsoft.com/office/drawing/2014/main" id="{B59FE46D-0F5F-6AE0-D1B5-C023F1F831C2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1009650" y="3257821"/>
            <a:ext cx="1145744" cy="1145744"/>
          </a:xfrm>
          <a:prstGeom prst="rect">
            <a:avLst/>
          </a:prstGeo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9" name="Pladsholder til tekst 3">
            <a:extLst>
              <a:ext uri="{FF2B5EF4-FFF2-40B4-BE49-F238E27FC236}">
                <a16:creationId xmlns:a16="http://schemas.microsoft.com/office/drawing/2014/main" id="{08A4F3A0-3F2A-C3E1-7F36-AF557BE8294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312023" y="3263923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Fornavn</a:t>
            </a:r>
          </a:p>
        </p:txBody>
      </p:sp>
      <p:sp>
        <p:nvSpPr>
          <p:cNvPr id="30" name="Pladsholder til tekst 3">
            <a:extLst>
              <a:ext uri="{FF2B5EF4-FFF2-40B4-BE49-F238E27FC236}">
                <a16:creationId xmlns:a16="http://schemas.microsoft.com/office/drawing/2014/main" id="{9BB2AD37-0A6E-4B0B-48AF-E4F97DB6619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312023" y="3611477"/>
            <a:ext cx="1620000" cy="705721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1" name="Pladsholder til tekst 3">
            <a:extLst>
              <a:ext uri="{FF2B5EF4-FFF2-40B4-BE49-F238E27FC236}">
                <a16:creationId xmlns:a16="http://schemas.microsoft.com/office/drawing/2014/main" id="{175EE94A-A494-CC93-3DA8-3B1F7E53F62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312023" y="3412606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Efternavn</a:t>
            </a:r>
          </a:p>
        </p:txBody>
      </p:sp>
      <p:sp>
        <p:nvSpPr>
          <p:cNvPr id="32" name="Pladsholder til billede 5">
            <a:extLst>
              <a:ext uri="{FF2B5EF4-FFF2-40B4-BE49-F238E27FC236}">
                <a16:creationId xmlns:a16="http://schemas.microsoft.com/office/drawing/2014/main" id="{70082A65-029C-3CBD-6012-BD4225766C97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200210" y="3257821"/>
            <a:ext cx="1145744" cy="1145744"/>
          </a:xfrm>
          <a:prstGeom prst="rect">
            <a:avLst/>
          </a:prstGeo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33" name="Pladsholder til tekst 3">
            <a:extLst>
              <a:ext uri="{FF2B5EF4-FFF2-40B4-BE49-F238E27FC236}">
                <a16:creationId xmlns:a16="http://schemas.microsoft.com/office/drawing/2014/main" id="{4D35FF32-C2F1-95D2-3CE2-FEBAD27303D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502583" y="3263923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Fornavn</a:t>
            </a:r>
          </a:p>
        </p:txBody>
      </p:sp>
      <p:sp>
        <p:nvSpPr>
          <p:cNvPr id="34" name="Pladsholder til tekst 3">
            <a:extLst>
              <a:ext uri="{FF2B5EF4-FFF2-40B4-BE49-F238E27FC236}">
                <a16:creationId xmlns:a16="http://schemas.microsoft.com/office/drawing/2014/main" id="{70FD2264-3397-9D88-E3C2-B6F947BC861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502583" y="3611477"/>
            <a:ext cx="1620000" cy="705721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5" name="Pladsholder til tekst 3">
            <a:extLst>
              <a:ext uri="{FF2B5EF4-FFF2-40B4-BE49-F238E27FC236}">
                <a16:creationId xmlns:a16="http://schemas.microsoft.com/office/drawing/2014/main" id="{EDB9A021-B118-0213-E878-3A85F5FD4D3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502583" y="3412606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Efternavn</a:t>
            </a:r>
          </a:p>
        </p:txBody>
      </p:sp>
    </p:spTree>
    <p:extLst>
      <p:ext uri="{BB962C8B-B14F-4D97-AF65-F5344CB8AC3E}">
        <p14:creationId xmlns:p14="http://schemas.microsoft.com/office/powerpoint/2010/main" val="15170879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rætter (6 el. 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5">
            <a:extLst>
              <a:ext uri="{FF2B5EF4-FFF2-40B4-BE49-F238E27FC236}">
                <a16:creationId xmlns:a16="http://schemas.microsoft.com/office/drawing/2014/main" id="{070C87B3-473D-BAA3-B871-825DD0DF37A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484003" y="1428854"/>
            <a:ext cx="864096" cy="864096"/>
          </a:xfrm>
          <a:prstGeom prst="rect">
            <a:avLst/>
          </a:prstGeo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 noProof="0"/>
              <a:t>Klik på ikonet for at tilføje et billede</a:t>
            </a:r>
            <a:endParaRPr lang="da-DK" noProof="0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2EDAD55-A7F4-5B25-A8DC-F70270CD04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04728" y="1434956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noProof="0" dirty="0"/>
              <a:t>Fornavn</a:t>
            </a:r>
          </a:p>
        </p:txBody>
      </p:sp>
      <p:sp>
        <p:nvSpPr>
          <p:cNvPr id="5" name="Pladsholder til tekst 3">
            <a:extLst>
              <a:ext uri="{FF2B5EF4-FFF2-40B4-BE49-F238E27FC236}">
                <a16:creationId xmlns:a16="http://schemas.microsoft.com/office/drawing/2014/main" id="{BE721C77-7419-9D0B-B82F-06496C42C3F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504728" y="1782511"/>
            <a:ext cx="1620000" cy="510440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6" name="Pladsholder til tekst 3">
            <a:extLst>
              <a:ext uri="{FF2B5EF4-FFF2-40B4-BE49-F238E27FC236}">
                <a16:creationId xmlns:a16="http://schemas.microsoft.com/office/drawing/2014/main" id="{6440A9A6-1676-EB07-0143-78F08C58E9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504728" y="1583639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noProof="0"/>
              <a:t>Efternavn</a:t>
            </a:r>
          </a:p>
        </p:txBody>
      </p:sp>
      <p:sp>
        <p:nvSpPr>
          <p:cNvPr id="7" name="Pladsholder til billede 5">
            <a:extLst>
              <a:ext uri="{FF2B5EF4-FFF2-40B4-BE49-F238E27FC236}">
                <a16:creationId xmlns:a16="http://schemas.microsoft.com/office/drawing/2014/main" id="{482A5E1A-5D6D-EBC8-CAED-2066E631A837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281357" y="1428854"/>
            <a:ext cx="864096" cy="864096"/>
          </a:xfrm>
          <a:prstGeom prst="rect">
            <a:avLst/>
          </a:prstGeo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 noProof="0"/>
              <a:t>Klik på ikonet for at tilføje et billede</a:t>
            </a:r>
            <a:endParaRPr lang="da-DK" noProof="0" dirty="0"/>
          </a:p>
        </p:txBody>
      </p:sp>
      <p:sp>
        <p:nvSpPr>
          <p:cNvPr id="8" name="Pladsholder til tekst 3">
            <a:extLst>
              <a:ext uri="{FF2B5EF4-FFF2-40B4-BE49-F238E27FC236}">
                <a16:creationId xmlns:a16="http://schemas.microsoft.com/office/drawing/2014/main" id="{8CB47331-95D8-D802-D5E6-BCBBBEDA86D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302082" y="1434956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noProof="0"/>
              <a:t>Fornavn</a:t>
            </a:r>
          </a:p>
        </p:txBody>
      </p:sp>
      <p:sp>
        <p:nvSpPr>
          <p:cNvPr id="9" name="Pladsholder til tekst 3">
            <a:extLst>
              <a:ext uri="{FF2B5EF4-FFF2-40B4-BE49-F238E27FC236}">
                <a16:creationId xmlns:a16="http://schemas.microsoft.com/office/drawing/2014/main" id="{CE4890B4-ABA5-E0C8-F125-E7DB211380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302082" y="1782511"/>
            <a:ext cx="1620000" cy="510440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10" name="Pladsholder til tekst 3">
            <a:extLst>
              <a:ext uri="{FF2B5EF4-FFF2-40B4-BE49-F238E27FC236}">
                <a16:creationId xmlns:a16="http://schemas.microsoft.com/office/drawing/2014/main" id="{D4216E8E-D5DE-C9A9-D7B7-AEF2AF54B1C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302082" y="1583639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noProof="0"/>
              <a:t>Efternavn</a:t>
            </a:r>
          </a:p>
        </p:txBody>
      </p:sp>
      <p:sp>
        <p:nvSpPr>
          <p:cNvPr id="2" name="Pladsholder til billede 5">
            <a:extLst>
              <a:ext uri="{FF2B5EF4-FFF2-40B4-BE49-F238E27FC236}">
                <a16:creationId xmlns:a16="http://schemas.microsoft.com/office/drawing/2014/main" id="{C65363CD-8FAF-BF36-6F74-5A0BCC8BE6CB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84003" y="2506613"/>
            <a:ext cx="864096" cy="864096"/>
          </a:xfrm>
          <a:prstGeom prst="rect">
            <a:avLst/>
          </a:prstGeo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 noProof="0"/>
              <a:t>Klik på ikonet for at tilføje et billede</a:t>
            </a:r>
            <a:endParaRPr lang="da-DK" noProof="0" dirty="0"/>
          </a:p>
        </p:txBody>
      </p:sp>
      <p:sp>
        <p:nvSpPr>
          <p:cNvPr id="11" name="Pladsholder til tekst 3">
            <a:extLst>
              <a:ext uri="{FF2B5EF4-FFF2-40B4-BE49-F238E27FC236}">
                <a16:creationId xmlns:a16="http://schemas.microsoft.com/office/drawing/2014/main" id="{8DEDB2D6-1AFF-EAF9-3643-7E663B1C103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504728" y="2512715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noProof="0"/>
              <a:t>Fornavn</a:t>
            </a:r>
          </a:p>
        </p:txBody>
      </p:sp>
      <p:sp>
        <p:nvSpPr>
          <p:cNvPr id="12" name="Pladsholder til tekst 3">
            <a:extLst>
              <a:ext uri="{FF2B5EF4-FFF2-40B4-BE49-F238E27FC236}">
                <a16:creationId xmlns:a16="http://schemas.microsoft.com/office/drawing/2014/main" id="{A2DC81DF-853C-D3F4-265C-B27726F7DF4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504728" y="2860270"/>
            <a:ext cx="1620000" cy="510440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13" name="Pladsholder til tekst 3">
            <a:extLst>
              <a:ext uri="{FF2B5EF4-FFF2-40B4-BE49-F238E27FC236}">
                <a16:creationId xmlns:a16="http://schemas.microsoft.com/office/drawing/2014/main" id="{5520A6BD-6DE7-2638-2BD4-D586F9F8758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504728" y="2661398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noProof="0"/>
              <a:t>Efternavn</a:t>
            </a:r>
          </a:p>
        </p:txBody>
      </p:sp>
      <p:sp>
        <p:nvSpPr>
          <p:cNvPr id="14" name="Pladsholder til billede 5">
            <a:extLst>
              <a:ext uri="{FF2B5EF4-FFF2-40B4-BE49-F238E27FC236}">
                <a16:creationId xmlns:a16="http://schemas.microsoft.com/office/drawing/2014/main" id="{75A74AD5-C83D-7897-3AA5-2E4B39CF4653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3281357" y="2506613"/>
            <a:ext cx="864096" cy="864096"/>
          </a:xfrm>
          <a:prstGeom prst="rect">
            <a:avLst/>
          </a:prstGeo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 noProof="0"/>
              <a:t>Klik på ikonet for at tilføje et billede</a:t>
            </a:r>
            <a:endParaRPr lang="da-DK" noProof="0" dirty="0"/>
          </a:p>
        </p:txBody>
      </p:sp>
      <p:sp>
        <p:nvSpPr>
          <p:cNvPr id="15" name="Pladsholder til tekst 3">
            <a:extLst>
              <a:ext uri="{FF2B5EF4-FFF2-40B4-BE49-F238E27FC236}">
                <a16:creationId xmlns:a16="http://schemas.microsoft.com/office/drawing/2014/main" id="{21D8DE0D-B32A-238C-55C8-0ED0EDD6159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302082" y="2512715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noProof="0"/>
              <a:t>Fornavn</a:t>
            </a:r>
          </a:p>
        </p:txBody>
      </p:sp>
      <p:sp>
        <p:nvSpPr>
          <p:cNvPr id="16" name="Pladsholder til tekst 3">
            <a:extLst>
              <a:ext uri="{FF2B5EF4-FFF2-40B4-BE49-F238E27FC236}">
                <a16:creationId xmlns:a16="http://schemas.microsoft.com/office/drawing/2014/main" id="{6F715CB2-A1EA-D243-2E29-C4CD804D886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302082" y="2860270"/>
            <a:ext cx="1620000" cy="510440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17" name="Pladsholder til tekst 3">
            <a:extLst>
              <a:ext uri="{FF2B5EF4-FFF2-40B4-BE49-F238E27FC236}">
                <a16:creationId xmlns:a16="http://schemas.microsoft.com/office/drawing/2014/main" id="{C95F10A0-C60A-ECF6-E36E-27A58FBD2D7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02082" y="2661398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noProof="0"/>
              <a:t>Efternavn</a:t>
            </a:r>
          </a:p>
        </p:txBody>
      </p:sp>
      <p:sp>
        <p:nvSpPr>
          <p:cNvPr id="18" name="Pladsholder til billede 5">
            <a:extLst>
              <a:ext uri="{FF2B5EF4-FFF2-40B4-BE49-F238E27FC236}">
                <a16:creationId xmlns:a16="http://schemas.microsoft.com/office/drawing/2014/main" id="{D8F20035-BF4C-E8E9-7629-95EB57613D77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484003" y="3578270"/>
            <a:ext cx="864096" cy="864096"/>
          </a:xfrm>
          <a:prstGeom prst="rect">
            <a:avLst/>
          </a:prstGeo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 noProof="0"/>
              <a:t>Klik på ikonet for at tilføje et billede</a:t>
            </a:r>
            <a:endParaRPr lang="da-DK" noProof="0" dirty="0"/>
          </a:p>
        </p:txBody>
      </p:sp>
      <p:sp>
        <p:nvSpPr>
          <p:cNvPr id="19" name="Pladsholder til tekst 3">
            <a:extLst>
              <a:ext uri="{FF2B5EF4-FFF2-40B4-BE49-F238E27FC236}">
                <a16:creationId xmlns:a16="http://schemas.microsoft.com/office/drawing/2014/main" id="{E5DD68DF-0955-D2E0-9EC7-C8E5E09C9DE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504728" y="3584372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noProof="0"/>
              <a:t>Fornavn</a:t>
            </a:r>
          </a:p>
        </p:txBody>
      </p:sp>
      <p:sp>
        <p:nvSpPr>
          <p:cNvPr id="20" name="Pladsholder til tekst 3">
            <a:extLst>
              <a:ext uri="{FF2B5EF4-FFF2-40B4-BE49-F238E27FC236}">
                <a16:creationId xmlns:a16="http://schemas.microsoft.com/office/drawing/2014/main" id="{DE8F6174-F745-2E11-6D8E-B821CD399521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1504728" y="3931927"/>
            <a:ext cx="1620000" cy="510440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21" name="Pladsholder til tekst 3">
            <a:extLst>
              <a:ext uri="{FF2B5EF4-FFF2-40B4-BE49-F238E27FC236}">
                <a16:creationId xmlns:a16="http://schemas.microsoft.com/office/drawing/2014/main" id="{5DBA5425-3A6F-5F2C-847C-2459D1AB335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504728" y="3733055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noProof="0"/>
              <a:t>Efternavn</a:t>
            </a:r>
          </a:p>
        </p:txBody>
      </p:sp>
      <p:sp>
        <p:nvSpPr>
          <p:cNvPr id="22" name="Pladsholder til billede 5">
            <a:extLst>
              <a:ext uri="{FF2B5EF4-FFF2-40B4-BE49-F238E27FC236}">
                <a16:creationId xmlns:a16="http://schemas.microsoft.com/office/drawing/2014/main" id="{CE71A5FD-BEB7-115E-D689-E604327F18F7}"/>
              </a:ext>
            </a:extLst>
          </p:cNvPr>
          <p:cNvSpPr>
            <a:spLocks noGrp="1" noChangeAspect="1"/>
          </p:cNvSpPr>
          <p:nvPr>
            <p:ph type="pic" sz="quarter" idx="37"/>
          </p:nvPr>
        </p:nvSpPr>
        <p:spPr>
          <a:xfrm>
            <a:off x="3281357" y="3578270"/>
            <a:ext cx="864096" cy="864096"/>
          </a:xfrm>
          <a:prstGeom prst="rect">
            <a:avLst/>
          </a:prstGeo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 noProof="0"/>
              <a:t>Klik på ikonet for at tilføje et billede</a:t>
            </a:r>
            <a:endParaRPr lang="da-DK" noProof="0" dirty="0"/>
          </a:p>
        </p:txBody>
      </p:sp>
      <p:sp>
        <p:nvSpPr>
          <p:cNvPr id="23" name="Pladsholder til tekst 3">
            <a:extLst>
              <a:ext uri="{FF2B5EF4-FFF2-40B4-BE49-F238E27FC236}">
                <a16:creationId xmlns:a16="http://schemas.microsoft.com/office/drawing/2014/main" id="{03755236-EF25-1910-CC1E-CA3EFFFAC00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302082" y="3584372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noProof="0"/>
              <a:t>Fornavn</a:t>
            </a:r>
          </a:p>
        </p:txBody>
      </p:sp>
      <p:sp>
        <p:nvSpPr>
          <p:cNvPr id="24" name="Pladsholder til tekst 3">
            <a:extLst>
              <a:ext uri="{FF2B5EF4-FFF2-40B4-BE49-F238E27FC236}">
                <a16:creationId xmlns:a16="http://schemas.microsoft.com/office/drawing/2014/main" id="{3F9FC192-CF34-F7F4-2E0A-D1E089B04A5F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4302082" y="3931927"/>
            <a:ext cx="1620000" cy="510440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25" name="Pladsholder til tekst 3">
            <a:extLst>
              <a:ext uri="{FF2B5EF4-FFF2-40B4-BE49-F238E27FC236}">
                <a16:creationId xmlns:a16="http://schemas.microsoft.com/office/drawing/2014/main" id="{844B268E-5C54-1D96-9E0F-4846C40ACE7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302082" y="3733055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noProof="0"/>
              <a:t>Efternavn</a:t>
            </a:r>
          </a:p>
        </p:txBody>
      </p:sp>
      <p:sp>
        <p:nvSpPr>
          <p:cNvPr id="26" name="Titel 1">
            <a:extLst>
              <a:ext uri="{FF2B5EF4-FFF2-40B4-BE49-F238E27FC236}">
                <a16:creationId xmlns:a16="http://schemas.microsoft.com/office/drawing/2014/main" id="{5354E46A-4252-9BFC-BE9A-10E1E4D81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55625"/>
            <a:ext cx="3959671" cy="64797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7" name="Pladsholder til tekst 5">
            <a:extLst>
              <a:ext uri="{FF2B5EF4-FFF2-40B4-BE49-F238E27FC236}">
                <a16:creationId xmlns:a16="http://schemas.microsoft.com/office/drawing/2014/main" id="{1EEEA10E-A59B-6FE7-6108-B556F08376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8313" y="339726"/>
            <a:ext cx="4103687" cy="144462"/>
          </a:xfrm>
        </p:spPr>
        <p:txBody>
          <a:bodyPr vert="horz" lIns="14400" tIns="0" rIns="0" bIns="0" rtlCol="0">
            <a:noAutofit/>
          </a:bodyPr>
          <a:lstStyle>
            <a:lvl1pPr marL="0" indent="0">
              <a:buNone/>
              <a:defRPr lang="en-GB" sz="1000" cap="all" dirty="0">
                <a:solidFill>
                  <a:srgbClr val="878787"/>
                </a:solidFill>
                <a:latin typeface="Neue Haas Grotesk Text Pro" panose="020B0504020202020204" pitchFamily="34" charset="77"/>
              </a:defRPr>
            </a:lvl1pPr>
          </a:lstStyle>
          <a:p>
            <a:pPr marL="171450" lvl="0" indent="-171450"/>
            <a:r>
              <a:rPr lang="da-DK"/>
              <a:t>Klik for at redigere teksttypografierne i masteren</a:t>
            </a:r>
          </a:p>
        </p:txBody>
      </p:sp>
      <p:sp>
        <p:nvSpPr>
          <p:cNvPr id="28" name="Pladsholder til billede 5">
            <a:extLst>
              <a:ext uri="{FF2B5EF4-FFF2-40B4-BE49-F238E27FC236}">
                <a16:creationId xmlns:a16="http://schemas.microsoft.com/office/drawing/2014/main" id="{4F334368-B4FB-366D-C197-0AFE0188E0C7}"/>
              </a:ext>
            </a:extLst>
          </p:cNvPr>
          <p:cNvSpPr>
            <a:spLocks noGrp="1" noChangeAspect="1"/>
          </p:cNvSpPr>
          <p:nvPr>
            <p:ph type="pic" sz="quarter" idx="41"/>
          </p:nvPr>
        </p:nvSpPr>
        <p:spPr>
          <a:xfrm>
            <a:off x="6026395" y="1428854"/>
            <a:ext cx="864096" cy="864096"/>
          </a:xfrm>
          <a:prstGeom prst="rect">
            <a:avLst/>
          </a:prstGeo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 noProof="0"/>
              <a:t>Klik på ikonet for at tilføje et billede</a:t>
            </a:r>
            <a:endParaRPr lang="da-DK" noProof="0" dirty="0"/>
          </a:p>
        </p:txBody>
      </p:sp>
      <p:sp>
        <p:nvSpPr>
          <p:cNvPr id="29" name="Pladsholder til tekst 3">
            <a:extLst>
              <a:ext uri="{FF2B5EF4-FFF2-40B4-BE49-F238E27FC236}">
                <a16:creationId xmlns:a16="http://schemas.microsoft.com/office/drawing/2014/main" id="{2A89F82F-FD02-E57B-A2C2-183DF290799A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7047120" y="1434956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noProof="0"/>
              <a:t>Fornavn</a:t>
            </a:r>
          </a:p>
        </p:txBody>
      </p:sp>
      <p:sp>
        <p:nvSpPr>
          <p:cNvPr id="30" name="Pladsholder til tekst 3">
            <a:extLst>
              <a:ext uri="{FF2B5EF4-FFF2-40B4-BE49-F238E27FC236}">
                <a16:creationId xmlns:a16="http://schemas.microsoft.com/office/drawing/2014/main" id="{7A7673EC-7F6C-45C2-9BBB-955450D5C618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7047120" y="1782511"/>
            <a:ext cx="1620000" cy="510440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31" name="Pladsholder til tekst 3">
            <a:extLst>
              <a:ext uri="{FF2B5EF4-FFF2-40B4-BE49-F238E27FC236}">
                <a16:creationId xmlns:a16="http://schemas.microsoft.com/office/drawing/2014/main" id="{2A71BA22-2D8C-6DD3-B2ED-12B1D692E1D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047120" y="1583639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noProof="0"/>
              <a:t>Efternavn</a:t>
            </a:r>
          </a:p>
        </p:txBody>
      </p:sp>
      <p:sp>
        <p:nvSpPr>
          <p:cNvPr id="32" name="Pladsholder til billede 5">
            <a:extLst>
              <a:ext uri="{FF2B5EF4-FFF2-40B4-BE49-F238E27FC236}">
                <a16:creationId xmlns:a16="http://schemas.microsoft.com/office/drawing/2014/main" id="{63147FEA-D1DF-4D4B-33F3-6AF054BD5C7A}"/>
              </a:ext>
            </a:extLst>
          </p:cNvPr>
          <p:cNvSpPr>
            <a:spLocks noGrp="1" noChangeAspect="1"/>
          </p:cNvSpPr>
          <p:nvPr>
            <p:ph type="pic" sz="quarter" idx="45"/>
          </p:nvPr>
        </p:nvSpPr>
        <p:spPr>
          <a:xfrm>
            <a:off x="6026395" y="2506613"/>
            <a:ext cx="864096" cy="864096"/>
          </a:xfrm>
          <a:prstGeom prst="rect">
            <a:avLst/>
          </a:prstGeo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 noProof="0"/>
              <a:t>Klik på ikonet for at tilføje et billede</a:t>
            </a:r>
            <a:endParaRPr lang="da-DK" noProof="0" dirty="0"/>
          </a:p>
        </p:txBody>
      </p:sp>
      <p:sp>
        <p:nvSpPr>
          <p:cNvPr id="33" name="Pladsholder til tekst 3">
            <a:extLst>
              <a:ext uri="{FF2B5EF4-FFF2-40B4-BE49-F238E27FC236}">
                <a16:creationId xmlns:a16="http://schemas.microsoft.com/office/drawing/2014/main" id="{C778F24C-14A2-EF02-D8D0-2C912180E537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047120" y="2512715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noProof="0"/>
              <a:t>Fornavn</a:t>
            </a:r>
          </a:p>
        </p:txBody>
      </p:sp>
      <p:sp>
        <p:nvSpPr>
          <p:cNvPr id="34" name="Pladsholder til tekst 3">
            <a:extLst>
              <a:ext uri="{FF2B5EF4-FFF2-40B4-BE49-F238E27FC236}">
                <a16:creationId xmlns:a16="http://schemas.microsoft.com/office/drawing/2014/main" id="{F78C7943-8667-B79B-BB41-F963B5F39165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7047120" y="2860270"/>
            <a:ext cx="1620000" cy="510440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35" name="Pladsholder til tekst 3">
            <a:extLst>
              <a:ext uri="{FF2B5EF4-FFF2-40B4-BE49-F238E27FC236}">
                <a16:creationId xmlns:a16="http://schemas.microsoft.com/office/drawing/2014/main" id="{98D3940C-FDB8-B41E-1CB1-210990DB89AF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047120" y="2661398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noProof="0"/>
              <a:t>Efternavn</a:t>
            </a:r>
          </a:p>
        </p:txBody>
      </p:sp>
      <p:sp>
        <p:nvSpPr>
          <p:cNvPr id="36" name="Pladsholder til billede 5">
            <a:extLst>
              <a:ext uri="{FF2B5EF4-FFF2-40B4-BE49-F238E27FC236}">
                <a16:creationId xmlns:a16="http://schemas.microsoft.com/office/drawing/2014/main" id="{C1F975EA-62DA-6ADC-A974-9DC1CCA65B03}"/>
              </a:ext>
            </a:extLst>
          </p:cNvPr>
          <p:cNvSpPr>
            <a:spLocks noGrp="1" noChangeAspect="1"/>
          </p:cNvSpPr>
          <p:nvPr>
            <p:ph type="pic" sz="quarter" idx="49"/>
          </p:nvPr>
        </p:nvSpPr>
        <p:spPr>
          <a:xfrm>
            <a:off x="6026395" y="3578270"/>
            <a:ext cx="864096" cy="864096"/>
          </a:xfrm>
          <a:prstGeom prst="rect">
            <a:avLst/>
          </a:prstGeo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 noProof="0"/>
              <a:t>Klik på ikonet for at tilføje et billede</a:t>
            </a:r>
            <a:endParaRPr lang="da-DK" noProof="0" dirty="0"/>
          </a:p>
        </p:txBody>
      </p:sp>
      <p:sp>
        <p:nvSpPr>
          <p:cNvPr id="37" name="Pladsholder til tekst 3">
            <a:extLst>
              <a:ext uri="{FF2B5EF4-FFF2-40B4-BE49-F238E27FC236}">
                <a16:creationId xmlns:a16="http://schemas.microsoft.com/office/drawing/2014/main" id="{FC5763B6-541B-41E9-C28D-2CF0111C5D11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047120" y="3584372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noProof="0"/>
              <a:t>Fornavn</a:t>
            </a:r>
          </a:p>
        </p:txBody>
      </p:sp>
      <p:sp>
        <p:nvSpPr>
          <p:cNvPr id="38" name="Pladsholder til tekst 3">
            <a:extLst>
              <a:ext uri="{FF2B5EF4-FFF2-40B4-BE49-F238E27FC236}">
                <a16:creationId xmlns:a16="http://schemas.microsoft.com/office/drawing/2014/main" id="{1A59A722-1EBD-8D21-498C-DDA42022CAE7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7047120" y="3931927"/>
            <a:ext cx="1620000" cy="510440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39" name="Pladsholder til tekst 3">
            <a:extLst>
              <a:ext uri="{FF2B5EF4-FFF2-40B4-BE49-F238E27FC236}">
                <a16:creationId xmlns:a16="http://schemas.microsoft.com/office/drawing/2014/main" id="{480696B4-4016-3B87-6CF1-A9852DE47102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7047120" y="3733055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noProof="0"/>
              <a:t>Efternavn</a:t>
            </a:r>
          </a:p>
        </p:txBody>
      </p:sp>
    </p:spTree>
    <p:extLst>
      <p:ext uri="{BB962C8B-B14F-4D97-AF65-F5344CB8AC3E}">
        <p14:creationId xmlns:p14="http://schemas.microsoft.com/office/powerpoint/2010/main" val="19157418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rætter (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5">
            <a:extLst>
              <a:ext uri="{FF2B5EF4-FFF2-40B4-BE49-F238E27FC236}">
                <a16:creationId xmlns:a16="http://schemas.microsoft.com/office/drawing/2014/main" id="{070C87B3-473D-BAA3-B871-825DD0DF37A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991208" y="627534"/>
            <a:ext cx="864096" cy="864096"/>
          </a:xfrm>
          <a:prstGeom prst="rect">
            <a:avLst/>
          </a:prstGeo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2EDAD55-A7F4-5B25-A8DC-F70270CD04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91208" y="1557254"/>
            <a:ext cx="1204528" cy="108000"/>
          </a:xfrm>
        </p:spPr>
        <p:txBody>
          <a:bodyPr rIns="0" anchor="t"/>
          <a:lstStyle>
            <a:lvl1pPr marL="0" indent="0" algn="l">
              <a:buNone/>
              <a:defRPr sz="9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Fornavn</a:t>
            </a:r>
          </a:p>
        </p:txBody>
      </p:sp>
      <p:sp>
        <p:nvSpPr>
          <p:cNvPr id="5" name="Pladsholder til tekst 3">
            <a:extLst>
              <a:ext uri="{FF2B5EF4-FFF2-40B4-BE49-F238E27FC236}">
                <a16:creationId xmlns:a16="http://schemas.microsoft.com/office/drawing/2014/main" id="{BE721C77-7419-9D0B-B82F-06496C42C3F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91208" y="1850162"/>
            <a:ext cx="1204528" cy="660558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tekst 3">
            <a:extLst>
              <a:ext uri="{FF2B5EF4-FFF2-40B4-BE49-F238E27FC236}">
                <a16:creationId xmlns:a16="http://schemas.microsoft.com/office/drawing/2014/main" id="{6440A9A6-1676-EB07-0143-78F08C58E9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91208" y="1688784"/>
            <a:ext cx="1204528" cy="108000"/>
          </a:xfrm>
        </p:spPr>
        <p:txBody>
          <a:bodyPr rIns="0" anchor="t"/>
          <a:lstStyle>
            <a:lvl1pPr marL="0" indent="0" algn="l">
              <a:buNone/>
              <a:defRPr sz="9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Efternavn</a:t>
            </a:r>
          </a:p>
        </p:txBody>
      </p:sp>
      <p:sp>
        <p:nvSpPr>
          <p:cNvPr id="26" name="Pladsholder til billede 5">
            <a:extLst>
              <a:ext uri="{FF2B5EF4-FFF2-40B4-BE49-F238E27FC236}">
                <a16:creationId xmlns:a16="http://schemas.microsoft.com/office/drawing/2014/main" id="{52F7139D-DBE9-49E3-AD47-49F68B4DA0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991208" y="2721034"/>
            <a:ext cx="864096" cy="864096"/>
          </a:xfrm>
          <a:prstGeom prst="rect">
            <a:avLst/>
          </a:prstGeo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7" name="Pladsholder til tekst 3">
            <a:extLst>
              <a:ext uri="{FF2B5EF4-FFF2-40B4-BE49-F238E27FC236}">
                <a16:creationId xmlns:a16="http://schemas.microsoft.com/office/drawing/2014/main" id="{7D58E26F-CC21-2BE4-4DCF-13DA0A74D6A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91208" y="3650754"/>
            <a:ext cx="1204528" cy="108000"/>
          </a:xfrm>
        </p:spPr>
        <p:txBody>
          <a:bodyPr rIns="0" anchor="t"/>
          <a:lstStyle>
            <a:lvl1pPr marL="0" indent="0" algn="l">
              <a:buNone/>
              <a:defRPr sz="9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Fornavn</a:t>
            </a:r>
          </a:p>
        </p:txBody>
      </p:sp>
      <p:sp>
        <p:nvSpPr>
          <p:cNvPr id="28" name="Pladsholder til tekst 3">
            <a:extLst>
              <a:ext uri="{FF2B5EF4-FFF2-40B4-BE49-F238E27FC236}">
                <a16:creationId xmlns:a16="http://schemas.microsoft.com/office/drawing/2014/main" id="{D38F5F6F-8901-83CA-0E99-FED48ED7774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91208" y="3943662"/>
            <a:ext cx="1204528" cy="660558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9" name="Pladsholder til tekst 3">
            <a:extLst>
              <a:ext uri="{FF2B5EF4-FFF2-40B4-BE49-F238E27FC236}">
                <a16:creationId xmlns:a16="http://schemas.microsoft.com/office/drawing/2014/main" id="{37092885-5257-BABB-4AA8-D3BEE0040E0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91208" y="3782284"/>
            <a:ext cx="1204528" cy="108000"/>
          </a:xfrm>
        </p:spPr>
        <p:txBody>
          <a:bodyPr rIns="0" anchor="t"/>
          <a:lstStyle>
            <a:lvl1pPr marL="0" indent="0" algn="l">
              <a:buNone/>
              <a:defRPr sz="9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Efternavn</a:t>
            </a:r>
          </a:p>
        </p:txBody>
      </p:sp>
      <p:sp>
        <p:nvSpPr>
          <p:cNvPr id="30" name="Pladsholder til billede 5">
            <a:extLst>
              <a:ext uri="{FF2B5EF4-FFF2-40B4-BE49-F238E27FC236}">
                <a16:creationId xmlns:a16="http://schemas.microsoft.com/office/drawing/2014/main" id="{752348A9-5597-3F07-46DD-D20729280D5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3007432" y="627534"/>
            <a:ext cx="864096" cy="864096"/>
          </a:xfrm>
          <a:prstGeom prst="rect">
            <a:avLst/>
          </a:prstGeo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31" name="Pladsholder til tekst 3">
            <a:extLst>
              <a:ext uri="{FF2B5EF4-FFF2-40B4-BE49-F238E27FC236}">
                <a16:creationId xmlns:a16="http://schemas.microsoft.com/office/drawing/2014/main" id="{A5F34681-D03A-D647-6930-18A3459EAFE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007432" y="1557254"/>
            <a:ext cx="1204528" cy="108000"/>
          </a:xfrm>
        </p:spPr>
        <p:txBody>
          <a:bodyPr rIns="0" anchor="t"/>
          <a:lstStyle>
            <a:lvl1pPr marL="0" indent="0" algn="l">
              <a:buNone/>
              <a:defRPr sz="9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Fornavn</a:t>
            </a:r>
          </a:p>
        </p:txBody>
      </p:sp>
      <p:sp>
        <p:nvSpPr>
          <p:cNvPr id="32" name="Pladsholder til tekst 3">
            <a:extLst>
              <a:ext uri="{FF2B5EF4-FFF2-40B4-BE49-F238E27FC236}">
                <a16:creationId xmlns:a16="http://schemas.microsoft.com/office/drawing/2014/main" id="{45577192-E8BA-EEE4-9B16-22FED0D7DF5A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007432" y="1850162"/>
            <a:ext cx="1204528" cy="660558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3" name="Pladsholder til tekst 3">
            <a:extLst>
              <a:ext uri="{FF2B5EF4-FFF2-40B4-BE49-F238E27FC236}">
                <a16:creationId xmlns:a16="http://schemas.microsoft.com/office/drawing/2014/main" id="{5815B571-9779-C1AF-64F5-8EDE3B02F07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007432" y="1688784"/>
            <a:ext cx="1204528" cy="108000"/>
          </a:xfrm>
        </p:spPr>
        <p:txBody>
          <a:bodyPr rIns="0" anchor="t"/>
          <a:lstStyle>
            <a:lvl1pPr marL="0" indent="0" algn="l">
              <a:buNone/>
              <a:defRPr sz="9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Efternavn</a:t>
            </a:r>
          </a:p>
        </p:txBody>
      </p:sp>
      <p:sp>
        <p:nvSpPr>
          <p:cNvPr id="34" name="Pladsholder til billede 5">
            <a:extLst>
              <a:ext uri="{FF2B5EF4-FFF2-40B4-BE49-F238E27FC236}">
                <a16:creationId xmlns:a16="http://schemas.microsoft.com/office/drawing/2014/main" id="{B26DC89F-7A12-B691-C617-76B06988F9D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3007432" y="2721034"/>
            <a:ext cx="864096" cy="864096"/>
          </a:xfrm>
          <a:prstGeom prst="rect">
            <a:avLst/>
          </a:prstGeo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35" name="Pladsholder til tekst 3">
            <a:extLst>
              <a:ext uri="{FF2B5EF4-FFF2-40B4-BE49-F238E27FC236}">
                <a16:creationId xmlns:a16="http://schemas.microsoft.com/office/drawing/2014/main" id="{492FCA12-2486-24F2-1D95-2EB6D99E1A4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007432" y="3650754"/>
            <a:ext cx="1204528" cy="108000"/>
          </a:xfrm>
        </p:spPr>
        <p:txBody>
          <a:bodyPr rIns="0" anchor="t"/>
          <a:lstStyle>
            <a:lvl1pPr marL="0" indent="0" algn="l">
              <a:buNone/>
              <a:defRPr sz="9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Fornavn</a:t>
            </a:r>
          </a:p>
        </p:txBody>
      </p:sp>
      <p:sp>
        <p:nvSpPr>
          <p:cNvPr id="36" name="Pladsholder til tekst 3">
            <a:extLst>
              <a:ext uri="{FF2B5EF4-FFF2-40B4-BE49-F238E27FC236}">
                <a16:creationId xmlns:a16="http://schemas.microsoft.com/office/drawing/2014/main" id="{AED307A9-CE03-126B-9BBF-4C71B9A5C87A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007432" y="3943662"/>
            <a:ext cx="1204528" cy="660558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7" name="Pladsholder til tekst 3">
            <a:extLst>
              <a:ext uri="{FF2B5EF4-FFF2-40B4-BE49-F238E27FC236}">
                <a16:creationId xmlns:a16="http://schemas.microsoft.com/office/drawing/2014/main" id="{25770854-1AB2-BEED-49E5-50DBAEF9CC1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007432" y="3782284"/>
            <a:ext cx="1204528" cy="108000"/>
          </a:xfrm>
        </p:spPr>
        <p:txBody>
          <a:bodyPr rIns="0" anchor="t"/>
          <a:lstStyle>
            <a:lvl1pPr marL="0" indent="0" algn="l">
              <a:buNone/>
              <a:defRPr sz="9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Efternavn</a:t>
            </a:r>
          </a:p>
        </p:txBody>
      </p:sp>
      <p:sp>
        <p:nvSpPr>
          <p:cNvPr id="38" name="Pladsholder til billede 5">
            <a:extLst>
              <a:ext uri="{FF2B5EF4-FFF2-40B4-BE49-F238E27FC236}">
                <a16:creationId xmlns:a16="http://schemas.microsoft.com/office/drawing/2014/main" id="{9A8839BE-BCDC-AD49-E7BA-A13DD595AE50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5004048" y="627534"/>
            <a:ext cx="864096" cy="864096"/>
          </a:xfrm>
          <a:prstGeom prst="rect">
            <a:avLst/>
          </a:prstGeo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39" name="Pladsholder til tekst 3">
            <a:extLst>
              <a:ext uri="{FF2B5EF4-FFF2-40B4-BE49-F238E27FC236}">
                <a16:creationId xmlns:a16="http://schemas.microsoft.com/office/drawing/2014/main" id="{3C972379-45CA-485C-F05D-22EE26FF65A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004048" y="1557254"/>
            <a:ext cx="1204528" cy="108000"/>
          </a:xfrm>
        </p:spPr>
        <p:txBody>
          <a:bodyPr rIns="0" anchor="t"/>
          <a:lstStyle>
            <a:lvl1pPr marL="0" indent="0" algn="l">
              <a:buNone/>
              <a:defRPr sz="9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Fornavn</a:t>
            </a:r>
          </a:p>
        </p:txBody>
      </p:sp>
      <p:sp>
        <p:nvSpPr>
          <p:cNvPr id="40" name="Pladsholder til tekst 3">
            <a:extLst>
              <a:ext uri="{FF2B5EF4-FFF2-40B4-BE49-F238E27FC236}">
                <a16:creationId xmlns:a16="http://schemas.microsoft.com/office/drawing/2014/main" id="{D22ADD90-A469-EA83-BC5C-F6D540FE6EB6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004048" y="1850162"/>
            <a:ext cx="1204528" cy="660558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1" name="Pladsholder til tekst 3">
            <a:extLst>
              <a:ext uri="{FF2B5EF4-FFF2-40B4-BE49-F238E27FC236}">
                <a16:creationId xmlns:a16="http://schemas.microsoft.com/office/drawing/2014/main" id="{B43AC2A4-EAF6-02C4-3DAD-7CA93700F67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004048" y="1688784"/>
            <a:ext cx="1204528" cy="108000"/>
          </a:xfrm>
        </p:spPr>
        <p:txBody>
          <a:bodyPr rIns="0" anchor="t"/>
          <a:lstStyle>
            <a:lvl1pPr marL="0" indent="0" algn="l">
              <a:buNone/>
              <a:defRPr sz="9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Efternavn</a:t>
            </a:r>
          </a:p>
        </p:txBody>
      </p:sp>
      <p:sp>
        <p:nvSpPr>
          <p:cNvPr id="42" name="Pladsholder til billede 5">
            <a:extLst>
              <a:ext uri="{FF2B5EF4-FFF2-40B4-BE49-F238E27FC236}">
                <a16:creationId xmlns:a16="http://schemas.microsoft.com/office/drawing/2014/main" id="{2017DEA4-D10B-DEE9-F34D-90B4E40282AB}"/>
              </a:ext>
            </a:extLst>
          </p:cNvPr>
          <p:cNvSpPr>
            <a:spLocks noGrp="1" noChangeAspect="1"/>
          </p:cNvSpPr>
          <p:nvPr>
            <p:ph type="pic" sz="quarter" idx="37"/>
          </p:nvPr>
        </p:nvSpPr>
        <p:spPr>
          <a:xfrm>
            <a:off x="5004048" y="2721034"/>
            <a:ext cx="864096" cy="864096"/>
          </a:xfrm>
          <a:prstGeom prst="rect">
            <a:avLst/>
          </a:prstGeo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43" name="Pladsholder til tekst 3">
            <a:extLst>
              <a:ext uri="{FF2B5EF4-FFF2-40B4-BE49-F238E27FC236}">
                <a16:creationId xmlns:a16="http://schemas.microsoft.com/office/drawing/2014/main" id="{F3A62A56-01E8-4B90-7156-C3B55513FE6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004048" y="3650754"/>
            <a:ext cx="1204528" cy="108000"/>
          </a:xfrm>
        </p:spPr>
        <p:txBody>
          <a:bodyPr rIns="0" anchor="t"/>
          <a:lstStyle>
            <a:lvl1pPr marL="0" indent="0" algn="l">
              <a:buNone/>
              <a:defRPr sz="9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Fornavn</a:t>
            </a:r>
          </a:p>
        </p:txBody>
      </p:sp>
      <p:sp>
        <p:nvSpPr>
          <p:cNvPr id="44" name="Pladsholder til tekst 3">
            <a:extLst>
              <a:ext uri="{FF2B5EF4-FFF2-40B4-BE49-F238E27FC236}">
                <a16:creationId xmlns:a16="http://schemas.microsoft.com/office/drawing/2014/main" id="{CA390537-41AA-96C4-BDC6-92205634F202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5004048" y="3943662"/>
            <a:ext cx="1204528" cy="660558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5" name="Pladsholder til tekst 3">
            <a:extLst>
              <a:ext uri="{FF2B5EF4-FFF2-40B4-BE49-F238E27FC236}">
                <a16:creationId xmlns:a16="http://schemas.microsoft.com/office/drawing/2014/main" id="{064E771F-2833-D7A8-474D-971E3EFAD4B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004048" y="3782284"/>
            <a:ext cx="1204528" cy="108000"/>
          </a:xfrm>
        </p:spPr>
        <p:txBody>
          <a:bodyPr rIns="0" anchor="t"/>
          <a:lstStyle>
            <a:lvl1pPr marL="0" indent="0" algn="l">
              <a:buNone/>
              <a:defRPr sz="9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Efternavn</a:t>
            </a:r>
          </a:p>
        </p:txBody>
      </p:sp>
      <p:sp>
        <p:nvSpPr>
          <p:cNvPr id="46" name="Pladsholder til billede 5">
            <a:extLst>
              <a:ext uri="{FF2B5EF4-FFF2-40B4-BE49-F238E27FC236}">
                <a16:creationId xmlns:a16="http://schemas.microsoft.com/office/drawing/2014/main" id="{55A0913D-6450-E057-A1B9-467BAE964666}"/>
              </a:ext>
            </a:extLst>
          </p:cNvPr>
          <p:cNvSpPr>
            <a:spLocks noGrp="1" noChangeAspect="1"/>
          </p:cNvSpPr>
          <p:nvPr>
            <p:ph type="pic" sz="quarter" idx="41"/>
          </p:nvPr>
        </p:nvSpPr>
        <p:spPr>
          <a:xfrm>
            <a:off x="7020272" y="627534"/>
            <a:ext cx="864096" cy="864096"/>
          </a:xfrm>
          <a:prstGeom prst="rect">
            <a:avLst/>
          </a:prstGeo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47" name="Pladsholder til tekst 3">
            <a:extLst>
              <a:ext uri="{FF2B5EF4-FFF2-40B4-BE49-F238E27FC236}">
                <a16:creationId xmlns:a16="http://schemas.microsoft.com/office/drawing/2014/main" id="{E9A712D1-8090-90E2-5EDD-73545C2ED9E2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7020272" y="1557254"/>
            <a:ext cx="1204528" cy="108000"/>
          </a:xfrm>
        </p:spPr>
        <p:txBody>
          <a:bodyPr rIns="0" anchor="t"/>
          <a:lstStyle>
            <a:lvl1pPr marL="0" indent="0" algn="l">
              <a:buNone/>
              <a:defRPr sz="9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Fornavn</a:t>
            </a:r>
          </a:p>
        </p:txBody>
      </p:sp>
      <p:sp>
        <p:nvSpPr>
          <p:cNvPr id="48" name="Pladsholder til tekst 3">
            <a:extLst>
              <a:ext uri="{FF2B5EF4-FFF2-40B4-BE49-F238E27FC236}">
                <a16:creationId xmlns:a16="http://schemas.microsoft.com/office/drawing/2014/main" id="{56D11550-8BF7-6A1C-BCDF-73DEB114561C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7020272" y="1850162"/>
            <a:ext cx="1204528" cy="660558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9" name="Pladsholder til tekst 3">
            <a:extLst>
              <a:ext uri="{FF2B5EF4-FFF2-40B4-BE49-F238E27FC236}">
                <a16:creationId xmlns:a16="http://schemas.microsoft.com/office/drawing/2014/main" id="{17158A51-3540-2BEE-C30F-6B8CDD92F211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020272" y="1688784"/>
            <a:ext cx="1204528" cy="108000"/>
          </a:xfrm>
        </p:spPr>
        <p:txBody>
          <a:bodyPr rIns="0" anchor="t"/>
          <a:lstStyle>
            <a:lvl1pPr marL="0" indent="0" algn="l">
              <a:buNone/>
              <a:defRPr sz="9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Efternavn</a:t>
            </a:r>
          </a:p>
        </p:txBody>
      </p:sp>
      <p:sp>
        <p:nvSpPr>
          <p:cNvPr id="50" name="Pladsholder til billede 5">
            <a:extLst>
              <a:ext uri="{FF2B5EF4-FFF2-40B4-BE49-F238E27FC236}">
                <a16:creationId xmlns:a16="http://schemas.microsoft.com/office/drawing/2014/main" id="{B7280D40-4DBE-58C9-F982-D5EB8480883F}"/>
              </a:ext>
            </a:extLst>
          </p:cNvPr>
          <p:cNvSpPr>
            <a:spLocks noGrp="1" noChangeAspect="1"/>
          </p:cNvSpPr>
          <p:nvPr>
            <p:ph type="pic" sz="quarter" idx="45"/>
          </p:nvPr>
        </p:nvSpPr>
        <p:spPr>
          <a:xfrm>
            <a:off x="7020272" y="2721034"/>
            <a:ext cx="864096" cy="864096"/>
          </a:xfrm>
          <a:prstGeom prst="rect">
            <a:avLst/>
          </a:prstGeo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51" name="Pladsholder til tekst 3">
            <a:extLst>
              <a:ext uri="{FF2B5EF4-FFF2-40B4-BE49-F238E27FC236}">
                <a16:creationId xmlns:a16="http://schemas.microsoft.com/office/drawing/2014/main" id="{C66A282C-E1EF-CD39-FF37-01DC8A0ED527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020272" y="3650754"/>
            <a:ext cx="1204528" cy="108000"/>
          </a:xfrm>
        </p:spPr>
        <p:txBody>
          <a:bodyPr rIns="0" anchor="t"/>
          <a:lstStyle>
            <a:lvl1pPr marL="0" indent="0" algn="l">
              <a:buNone/>
              <a:defRPr sz="9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Fornavn</a:t>
            </a:r>
          </a:p>
        </p:txBody>
      </p:sp>
      <p:sp>
        <p:nvSpPr>
          <p:cNvPr id="52" name="Pladsholder til tekst 3">
            <a:extLst>
              <a:ext uri="{FF2B5EF4-FFF2-40B4-BE49-F238E27FC236}">
                <a16:creationId xmlns:a16="http://schemas.microsoft.com/office/drawing/2014/main" id="{6B26AE57-DF32-3B12-88AA-D432FA981EFA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7020272" y="3943662"/>
            <a:ext cx="1204528" cy="660558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3" name="Pladsholder til tekst 3">
            <a:extLst>
              <a:ext uri="{FF2B5EF4-FFF2-40B4-BE49-F238E27FC236}">
                <a16:creationId xmlns:a16="http://schemas.microsoft.com/office/drawing/2014/main" id="{70A575D0-4A19-2707-2E57-1C528C7BD75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020272" y="3782284"/>
            <a:ext cx="1204528" cy="108000"/>
          </a:xfrm>
        </p:spPr>
        <p:txBody>
          <a:bodyPr rIns="0" anchor="t"/>
          <a:lstStyle>
            <a:lvl1pPr marL="0" indent="0" algn="l">
              <a:buNone/>
              <a:defRPr sz="9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Efternavn</a:t>
            </a:r>
          </a:p>
        </p:txBody>
      </p:sp>
    </p:spTree>
    <p:extLst>
      <p:ext uri="{BB962C8B-B14F-4D97-AF65-F5344CB8AC3E}">
        <p14:creationId xmlns:p14="http://schemas.microsoft.com/office/powerpoint/2010/main" val="22924967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reakslide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2CCE40-CB87-CF3D-3C78-4E5925E609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12044" y="2175706"/>
            <a:ext cx="6119911" cy="792088"/>
          </a:xfrm>
        </p:spPr>
        <p:txBody>
          <a:bodyPr anchor="ctr"/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Klik for at redigere titeltypografien </a:t>
            </a:r>
            <a:br>
              <a:rPr lang="da-DK" dirty="0"/>
            </a:br>
            <a:r>
              <a:rPr lang="da-DK" dirty="0"/>
              <a:t>i masteren</a:t>
            </a:r>
            <a:endParaRPr lang="en-GB" dirty="0"/>
          </a:p>
        </p:txBody>
      </p:sp>
      <p:sp>
        <p:nvSpPr>
          <p:cNvPr id="3" name="Pladsholder til tekst 6">
            <a:extLst>
              <a:ext uri="{FF2B5EF4-FFF2-40B4-BE49-F238E27FC236}">
                <a16:creationId xmlns:a16="http://schemas.microsoft.com/office/drawing/2014/main" id="{88E82764-40A9-FF34-977C-F956EE92FDA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6110" y="4728638"/>
            <a:ext cx="219600" cy="219600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19147883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reak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billede 5">
            <a:extLst>
              <a:ext uri="{FF2B5EF4-FFF2-40B4-BE49-F238E27FC236}">
                <a16:creationId xmlns:a16="http://schemas.microsoft.com/office/drawing/2014/main" id="{DD8828A6-E585-6B4F-A1C8-1DBE6955925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solidFill>
            <a:srgbClr val="111111">
              <a:alpha val="10000"/>
            </a:srgbClr>
          </a:solidFill>
        </p:spPr>
        <p:txBody>
          <a:bodyPr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CA1908E-B102-3A42-9341-8E6A8F890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672" y="1419623"/>
            <a:ext cx="5904656" cy="1152128"/>
          </a:xfrm>
        </p:spPr>
        <p:txBody>
          <a:bodyPr anchor="b"/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496093B-37A6-AD4C-9138-3E8BD436EBD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907704" y="2715766"/>
            <a:ext cx="5328592" cy="1152128"/>
          </a:xfrm>
        </p:spPr>
        <p:txBody>
          <a:bodyPr rIns="0" anchor="t"/>
          <a:lstStyle>
            <a:lvl1pPr marL="0" indent="0" algn="ctr">
              <a:buNone/>
              <a:defRPr sz="1100" kern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" name="Pladsholder til tekst 6">
            <a:extLst>
              <a:ext uri="{FF2B5EF4-FFF2-40B4-BE49-F238E27FC236}">
                <a16:creationId xmlns:a16="http://schemas.microsoft.com/office/drawing/2014/main" id="{62788691-1556-FA1E-C496-6C79B160F7D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6110" y="4728638"/>
            <a:ext cx="219600" cy="219600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20993655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ptop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>
            <a:extLst>
              <a:ext uri="{FF2B5EF4-FFF2-40B4-BE49-F238E27FC236}">
                <a16:creationId xmlns:a16="http://schemas.microsoft.com/office/drawing/2014/main" id="{35BA2296-979E-3FB0-09F8-0AD56B4FF9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55776" y="788063"/>
            <a:ext cx="6408837" cy="4355437"/>
          </a:xfrm>
          <a:prstGeom prst="rect">
            <a:avLst/>
          </a:prstGeom>
        </p:spPr>
      </p:pic>
      <p:sp>
        <p:nvSpPr>
          <p:cNvPr id="6" name="Pladsholder til billede 5">
            <a:extLst>
              <a:ext uri="{FF2B5EF4-FFF2-40B4-BE49-F238E27FC236}">
                <a16:creationId xmlns:a16="http://schemas.microsoft.com/office/drawing/2014/main" id="{DD8828A6-E585-6B4F-A1C8-1DBE6955925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452326" y="931985"/>
            <a:ext cx="4744424" cy="3024319"/>
          </a:xfrm>
          <a:prstGeom prst="roundRect">
            <a:avLst>
              <a:gd name="adj" fmla="val 2571"/>
            </a:avLst>
          </a:prstGeom>
          <a:solidFill>
            <a:schemeClr val="bg2"/>
          </a:solidFill>
          <a:ln>
            <a:noFill/>
          </a:ln>
        </p:spPr>
        <p:txBody>
          <a:bodyPr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CA1908E-B102-3A42-9341-8E6A8F890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2068092"/>
            <a:ext cx="2088232" cy="1152127"/>
          </a:xfrm>
        </p:spPr>
        <p:txBody>
          <a:bodyPr anchor="t"/>
          <a:lstStyle>
            <a:lvl1pPr algn="l">
              <a:defRPr sz="240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496093B-37A6-AD4C-9138-3E8BD436EBD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71600" y="1635646"/>
            <a:ext cx="2088232" cy="360437"/>
          </a:xfrm>
        </p:spPr>
        <p:txBody>
          <a:bodyPr rIns="0" anchor="b"/>
          <a:lstStyle>
            <a:lvl1pPr marL="0" indent="0" algn="l">
              <a:buNone/>
              <a:defRPr sz="1000" b="0" i="0" kern="0" cap="all" baseline="0">
                <a:solidFill>
                  <a:srgbClr val="878787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" name="Pladsholder til tekst 6">
            <a:extLst>
              <a:ext uri="{FF2B5EF4-FFF2-40B4-BE49-F238E27FC236}">
                <a16:creationId xmlns:a16="http://schemas.microsoft.com/office/drawing/2014/main" id="{62788691-1556-FA1E-C496-6C79B160F7D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6110" y="4728638"/>
            <a:ext cx="219600" cy="219600"/>
          </a:xfrm>
          <a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14203716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ble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990C8EEF-CE7A-51CE-1C18-940BF683D7EE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1760" y="843558"/>
            <a:ext cx="6732240" cy="4299942"/>
          </a:xfrm>
          <a:prstGeom prst="rect">
            <a:avLst/>
          </a:prstGeom>
        </p:spPr>
      </p:pic>
      <p:sp>
        <p:nvSpPr>
          <p:cNvPr id="6" name="Pladsholder til billede 5">
            <a:extLst>
              <a:ext uri="{FF2B5EF4-FFF2-40B4-BE49-F238E27FC236}">
                <a16:creationId xmlns:a16="http://schemas.microsoft.com/office/drawing/2014/main" id="{DD8828A6-E585-6B4F-A1C8-1DBE6955925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452326" y="968122"/>
            <a:ext cx="4744424" cy="2988182"/>
          </a:xfrm>
          <a:prstGeom prst="roundRect">
            <a:avLst>
              <a:gd name="adj" fmla="val 2613"/>
            </a:avLst>
          </a:prstGeom>
          <a:solidFill>
            <a:schemeClr val="bg2"/>
          </a:solidFill>
          <a:ln>
            <a:noFill/>
          </a:ln>
        </p:spPr>
        <p:txBody>
          <a:bodyPr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CA1908E-B102-3A42-9341-8E6A8F890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2068092"/>
            <a:ext cx="2088232" cy="1152127"/>
          </a:xfrm>
        </p:spPr>
        <p:txBody>
          <a:bodyPr anchor="t"/>
          <a:lstStyle>
            <a:lvl1pPr algn="l">
              <a:defRPr sz="240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496093B-37A6-AD4C-9138-3E8BD436EBD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71600" y="1635646"/>
            <a:ext cx="2088232" cy="360437"/>
          </a:xfrm>
        </p:spPr>
        <p:txBody>
          <a:bodyPr rIns="0" anchor="b"/>
          <a:lstStyle>
            <a:lvl1pPr marL="0" indent="0" algn="l">
              <a:buNone/>
              <a:defRPr lang="da-DK" sz="1000" b="0" i="0" kern="0" cap="all" baseline="0" smtClean="0">
                <a:solidFill>
                  <a:srgbClr val="878787"/>
                </a:solidFill>
                <a:latin typeface="Neue Haas Grotesk Text Pro" panose="020B0504020202020204" pitchFamily="34" charset="77"/>
                <a:ea typeface="+mn-ea"/>
                <a:cs typeface="Arial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" name="Pladsholder til tekst 6">
            <a:extLst>
              <a:ext uri="{FF2B5EF4-FFF2-40B4-BE49-F238E27FC236}">
                <a16:creationId xmlns:a16="http://schemas.microsoft.com/office/drawing/2014/main" id="{62788691-1556-FA1E-C496-6C79B160F7D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6110" y="4728638"/>
            <a:ext cx="219600" cy="219600"/>
          </a:xfrm>
          <a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27671869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martphon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>
            <a:extLst>
              <a:ext uri="{FF2B5EF4-FFF2-40B4-BE49-F238E27FC236}">
                <a16:creationId xmlns:a16="http://schemas.microsoft.com/office/drawing/2014/main" id="{E5159541-E76D-3FB8-C96E-91B4E9E95D0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6216" y="484188"/>
            <a:ext cx="4180683" cy="4659312"/>
          </a:xfrm>
          <a:prstGeom prst="rect">
            <a:avLst/>
          </a:prstGeom>
        </p:spPr>
      </p:pic>
      <p:sp>
        <p:nvSpPr>
          <p:cNvPr id="6" name="Pladsholder til billede 5">
            <a:extLst>
              <a:ext uri="{FF2B5EF4-FFF2-40B4-BE49-F238E27FC236}">
                <a16:creationId xmlns:a16="http://schemas.microsoft.com/office/drawing/2014/main" id="{DD8828A6-E585-6B4F-A1C8-1DBE6955925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921251" y="541909"/>
            <a:ext cx="1895474" cy="4094608"/>
          </a:xfrm>
          <a:prstGeom prst="roundRect">
            <a:avLst>
              <a:gd name="adj" fmla="val 3616"/>
            </a:avLst>
          </a:prstGeom>
          <a:solidFill>
            <a:schemeClr val="bg2"/>
          </a:solidFill>
          <a:ln>
            <a:noFill/>
          </a:ln>
        </p:spPr>
        <p:txBody>
          <a:bodyPr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CA1908E-B102-3A42-9341-8E6A8F890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2068092"/>
            <a:ext cx="2088232" cy="1152127"/>
          </a:xfrm>
        </p:spPr>
        <p:txBody>
          <a:bodyPr anchor="t"/>
          <a:lstStyle>
            <a:lvl1pPr algn="l">
              <a:defRPr sz="240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496093B-37A6-AD4C-9138-3E8BD436EBD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71600" y="1635646"/>
            <a:ext cx="2088232" cy="360437"/>
          </a:xfrm>
        </p:spPr>
        <p:txBody>
          <a:bodyPr rIns="0" anchor="b"/>
          <a:lstStyle>
            <a:lvl1pPr marL="0" indent="0" algn="l">
              <a:buNone/>
              <a:defRPr lang="da-DK" sz="1000" b="0" i="0" kern="0" cap="all" baseline="0" smtClean="0">
                <a:solidFill>
                  <a:srgbClr val="878787"/>
                </a:solidFill>
                <a:latin typeface="Neue Haas Grotesk Text Pro" panose="020B0504020202020204" pitchFamily="34" charset="77"/>
                <a:ea typeface="+mn-ea"/>
                <a:cs typeface="Arial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" name="Pladsholder til tekst 6">
            <a:extLst>
              <a:ext uri="{FF2B5EF4-FFF2-40B4-BE49-F238E27FC236}">
                <a16:creationId xmlns:a16="http://schemas.microsoft.com/office/drawing/2014/main" id="{62788691-1556-FA1E-C496-6C79B160F7D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6110" y="4728638"/>
            <a:ext cx="219600" cy="219600"/>
          </a:xfrm>
          <a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21901591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A7503E-2469-3E05-3EA0-4DF2EED4D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680" y="1635744"/>
            <a:ext cx="6552728" cy="129604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Pladsholder til tekst 3">
            <a:extLst>
              <a:ext uri="{FF2B5EF4-FFF2-40B4-BE49-F238E27FC236}">
                <a16:creationId xmlns:a16="http://schemas.microsoft.com/office/drawing/2014/main" id="{F479E89F-175C-C02F-72CE-0AE3ABC8395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680" y="2931790"/>
            <a:ext cx="6552728" cy="216024"/>
          </a:xfrm>
        </p:spPr>
        <p:txBody>
          <a:bodyPr rIns="0" anchor="t"/>
          <a:lstStyle>
            <a:lvl1pPr marL="0" indent="0" algn="l">
              <a:buNone/>
              <a:defRPr sz="1100" kern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9305FE54-DDF6-0A14-2408-33976177F0B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1332632"/>
            <a:ext cx="683537" cy="503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490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fsluttende infor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billede 5">
            <a:extLst>
              <a:ext uri="{FF2B5EF4-FFF2-40B4-BE49-F238E27FC236}">
                <a16:creationId xmlns:a16="http://schemas.microsoft.com/office/drawing/2014/main" id="{21388F4B-459C-62E7-B17F-7FDB3EC404B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4572000" cy="5143499"/>
          </a:xfrm>
        </p:spPr>
        <p:txBody>
          <a:bodyPr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4635518-A0E4-AE02-8A01-B963156D66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48263" y="1419225"/>
            <a:ext cx="2880121" cy="216421"/>
          </a:xfrm>
        </p:spPr>
        <p:txBody>
          <a:bodyPr/>
          <a:lstStyle>
            <a:lvl1pPr marL="0" indent="0">
              <a:buNone/>
              <a:defRPr sz="1000" b="1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Pladsholder til tekst 6">
            <a:extLst>
              <a:ext uri="{FF2B5EF4-FFF2-40B4-BE49-F238E27FC236}">
                <a16:creationId xmlns:a16="http://schemas.microsoft.com/office/drawing/2014/main" id="{AA27B9A2-5D4D-7109-EA87-D243A871B71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6110" y="4728638"/>
            <a:ext cx="219600" cy="219600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da-DK" dirty="0"/>
              <a:t>Klik for at redigere teksttypografierne i masteren</a:t>
            </a:r>
          </a:p>
        </p:txBody>
      </p:sp>
      <p:sp>
        <p:nvSpPr>
          <p:cNvPr id="9" name="Pladsholder til tekst 8">
            <a:extLst>
              <a:ext uri="{FF2B5EF4-FFF2-40B4-BE49-F238E27FC236}">
                <a16:creationId xmlns:a16="http://schemas.microsoft.com/office/drawing/2014/main" id="{44FB3C53-B6B9-8DE9-14A0-F134E791ED7E}"/>
              </a:ext>
            </a:extLst>
          </p:cNvPr>
          <p:cNvSpPr>
            <a:spLocks noGrp="1" noChangeAspect="1"/>
          </p:cNvSpPr>
          <p:nvPr>
            <p:ph type="body" sz="quarter" idx="19"/>
          </p:nvPr>
        </p:nvSpPr>
        <p:spPr>
          <a:xfrm>
            <a:off x="5148263" y="1635646"/>
            <a:ext cx="1188000" cy="1188000"/>
          </a:xfrm>
          <a:solidFill>
            <a:schemeClr val="bg2"/>
          </a:solidFill>
        </p:spPr>
        <p:txBody>
          <a:bodyPr lIns="144000" tIns="72000" rIns="144000" bIns="72000" anchor="ctr"/>
          <a:lstStyle>
            <a:lvl1pPr marL="0" indent="0" algn="ctr">
              <a:buNone/>
              <a:defRPr sz="800" b="0" i="0">
                <a:latin typeface="Neue Haas Grotesk Text Pro" panose="020B0504020202020204" pitchFamily="34" charset="77"/>
              </a:defRPr>
            </a:lvl1pPr>
            <a:lvl2pPr marL="72000" indent="0" algn="ctr">
              <a:buNone/>
              <a:defRPr sz="700" b="0" i="0">
                <a:latin typeface="Helvetica" pitchFamily="2" charset="0"/>
              </a:defRPr>
            </a:lvl2pPr>
            <a:lvl3pPr marL="252000" indent="0" algn="ctr">
              <a:buNone/>
              <a:defRPr sz="600" b="0" i="0">
                <a:latin typeface="Helvetica" pitchFamily="2" charset="0"/>
              </a:defRPr>
            </a:lvl3pPr>
            <a:lvl4pPr marL="378000" indent="0" algn="ctr">
              <a:buFont typeface="Arial" panose="020B0604020202020204" pitchFamily="34" charset="0"/>
              <a:buNone/>
              <a:defRPr sz="700" b="0" i="0">
                <a:latin typeface="Helvetica" pitchFamily="2" charset="0"/>
              </a:defRPr>
            </a:lvl4pPr>
            <a:lvl5pPr marL="252000" indent="0" algn="ctr">
              <a:buNone/>
              <a:defRPr sz="600" b="0" i="0">
                <a:latin typeface="Helvetica" pitchFamily="2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3" name="Pladsholder til tekst 8">
            <a:extLst>
              <a:ext uri="{FF2B5EF4-FFF2-40B4-BE49-F238E27FC236}">
                <a16:creationId xmlns:a16="http://schemas.microsoft.com/office/drawing/2014/main" id="{3D9F1629-6815-2D36-E116-E5D22010D8C2}"/>
              </a:ext>
            </a:extLst>
          </p:cNvPr>
          <p:cNvSpPr>
            <a:spLocks noGrp="1" noChangeAspect="1"/>
          </p:cNvSpPr>
          <p:nvPr>
            <p:ph type="body" sz="quarter" idx="20"/>
          </p:nvPr>
        </p:nvSpPr>
        <p:spPr>
          <a:xfrm>
            <a:off x="5148263" y="2975896"/>
            <a:ext cx="1188000" cy="1188000"/>
          </a:xfrm>
          <a:solidFill>
            <a:schemeClr val="bg2"/>
          </a:solidFill>
        </p:spPr>
        <p:txBody>
          <a:bodyPr lIns="144000" tIns="72000" rIns="144000" bIns="72000" anchor="ctr"/>
          <a:lstStyle>
            <a:lvl1pPr marL="0" indent="0" algn="ctr">
              <a:buNone/>
              <a:defRPr sz="800" b="0" i="0">
                <a:latin typeface="Neue Haas Grotesk Text Pro" panose="020B0504020202020204" pitchFamily="34" charset="77"/>
              </a:defRPr>
            </a:lvl1pPr>
            <a:lvl2pPr marL="72000" indent="0" algn="ctr">
              <a:buNone/>
              <a:defRPr sz="700" b="0" i="0">
                <a:latin typeface="Helvetica" pitchFamily="2" charset="0"/>
              </a:defRPr>
            </a:lvl2pPr>
            <a:lvl3pPr marL="252000" indent="0" algn="ctr">
              <a:buNone/>
              <a:defRPr sz="600" b="0" i="0">
                <a:latin typeface="Helvetica" pitchFamily="2" charset="0"/>
              </a:defRPr>
            </a:lvl3pPr>
            <a:lvl4pPr marL="378000" indent="0" algn="ctr">
              <a:buFont typeface="Arial" panose="020B0604020202020204" pitchFamily="34" charset="0"/>
              <a:buNone/>
              <a:defRPr sz="700" b="0" i="0">
                <a:latin typeface="Helvetica" pitchFamily="2" charset="0"/>
              </a:defRPr>
            </a:lvl4pPr>
            <a:lvl5pPr marL="252000" indent="0" algn="ctr">
              <a:buNone/>
              <a:defRPr sz="600" b="0" i="0">
                <a:latin typeface="Helvetica" pitchFamily="2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4" name="Pladsholder til tekst 8">
            <a:extLst>
              <a:ext uri="{FF2B5EF4-FFF2-40B4-BE49-F238E27FC236}">
                <a16:creationId xmlns:a16="http://schemas.microsoft.com/office/drawing/2014/main" id="{51D22C36-A4AD-B530-07AC-5C2F4E49745E}"/>
              </a:ext>
            </a:extLst>
          </p:cNvPr>
          <p:cNvSpPr>
            <a:spLocks noGrp="1" noChangeAspect="1"/>
          </p:cNvSpPr>
          <p:nvPr>
            <p:ph type="body" sz="quarter" idx="21"/>
          </p:nvPr>
        </p:nvSpPr>
        <p:spPr>
          <a:xfrm>
            <a:off x="6516216" y="1635646"/>
            <a:ext cx="1188000" cy="2528250"/>
          </a:xfrm>
          <a:solidFill>
            <a:schemeClr val="bg2"/>
          </a:solidFill>
        </p:spPr>
        <p:txBody>
          <a:bodyPr lIns="144000" tIns="72000" rIns="144000" bIns="72000" anchor="ctr"/>
          <a:lstStyle>
            <a:lvl1pPr marL="0" indent="0" algn="ctr">
              <a:buNone/>
              <a:defRPr sz="800" b="0" i="0">
                <a:latin typeface="Neue Haas Grotesk Text Pro" panose="020B0504020202020204" pitchFamily="34" charset="77"/>
              </a:defRPr>
            </a:lvl1pPr>
            <a:lvl2pPr marL="72000" indent="0" algn="ctr">
              <a:buNone/>
              <a:defRPr sz="700" b="0" i="0">
                <a:latin typeface="Helvetica" pitchFamily="2" charset="0"/>
              </a:defRPr>
            </a:lvl2pPr>
            <a:lvl3pPr marL="252000" indent="0" algn="ctr">
              <a:buNone/>
              <a:defRPr sz="600" b="0" i="0">
                <a:latin typeface="Helvetica" pitchFamily="2" charset="0"/>
              </a:defRPr>
            </a:lvl3pPr>
            <a:lvl4pPr marL="378000" indent="0" algn="ctr">
              <a:buFont typeface="Arial" panose="020B0604020202020204" pitchFamily="34" charset="0"/>
              <a:buNone/>
              <a:defRPr sz="700" b="0" i="0">
                <a:latin typeface="Helvetica" pitchFamily="2" charset="0"/>
              </a:defRPr>
            </a:lvl4pPr>
            <a:lvl5pPr marL="252000" indent="0" algn="ctr">
              <a:buNone/>
              <a:defRPr sz="600" b="0" i="0">
                <a:latin typeface="Helvetica" pitchFamily="2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15299495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rs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2CCE40-CB87-CF3D-3C78-4E5925E609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313" y="1432426"/>
            <a:ext cx="6119911" cy="792088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redigere titeltypografien </a:t>
            </a:r>
            <a:br>
              <a:rPr lang="da-DK" dirty="0"/>
            </a:br>
            <a:r>
              <a:rPr lang="da-DK" dirty="0"/>
              <a:t>i masteren</a:t>
            </a:r>
            <a:endParaRPr lang="en-GB" dirty="0"/>
          </a:p>
        </p:txBody>
      </p:sp>
      <p:sp>
        <p:nvSpPr>
          <p:cNvPr id="6" name="Pladsholder til tekst 3">
            <a:extLst>
              <a:ext uri="{FF2B5EF4-FFF2-40B4-BE49-F238E27FC236}">
                <a16:creationId xmlns:a16="http://schemas.microsoft.com/office/drawing/2014/main" id="{5757799A-0EC8-8FFE-391A-C705EF55A04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68313" y="2386850"/>
            <a:ext cx="6119911" cy="1133807"/>
          </a:xfrm>
        </p:spPr>
        <p:txBody>
          <a:bodyPr rIns="0" anchor="t"/>
          <a:lstStyle>
            <a:lvl1pPr marL="0" indent="0" algn="l">
              <a:buNone/>
              <a:defRPr sz="1000" kern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9" name="Pladsholder til tekst 6">
            <a:extLst>
              <a:ext uri="{FF2B5EF4-FFF2-40B4-BE49-F238E27FC236}">
                <a16:creationId xmlns:a16="http://schemas.microsoft.com/office/drawing/2014/main" id="{8ECC06A8-D032-5014-F9A2-748351BB8C8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6110" y="4728638"/>
            <a:ext cx="1321200" cy="219600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da-DK" dirty="0"/>
              <a:t>Klik for at redigere teksttypografierne i masteren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2C59C273-8F97-8FCF-65FE-26C9B203B4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41757" y="431651"/>
            <a:ext cx="931391" cy="4284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7865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rs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2CCE40-CB87-CF3D-3C78-4E5925E609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313" y="1432426"/>
            <a:ext cx="6119911" cy="792088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da-DK" dirty="0"/>
              <a:t>Klik for at redigere titeltypografien </a:t>
            </a:r>
            <a:br>
              <a:rPr lang="da-DK" dirty="0"/>
            </a:br>
            <a:r>
              <a:rPr lang="da-DK" dirty="0"/>
              <a:t>i masteren</a:t>
            </a:r>
            <a:endParaRPr lang="en-GB" dirty="0"/>
          </a:p>
        </p:txBody>
      </p:sp>
      <p:sp>
        <p:nvSpPr>
          <p:cNvPr id="6" name="Pladsholder til tekst 3">
            <a:extLst>
              <a:ext uri="{FF2B5EF4-FFF2-40B4-BE49-F238E27FC236}">
                <a16:creationId xmlns:a16="http://schemas.microsoft.com/office/drawing/2014/main" id="{5757799A-0EC8-8FFE-391A-C705EF55A04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68313" y="2386850"/>
            <a:ext cx="6119911" cy="1133807"/>
          </a:xfrm>
        </p:spPr>
        <p:txBody>
          <a:bodyPr rIns="0" anchor="t"/>
          <a:lstStyle>
            <a:lvl1pPr marL="0" indent="0" algn="l">
              <a:buNone/>
              <a:defRPr sz="1000" kern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Pladsholder til tekst 6">
            <a:extLst>
              <a:ext uri="{FF2B5EF4-FFF2-40B4-BE49-F238E27FC236}">
                <a16:creationId xmlns:a16="http://schemas.microsoft.com/office/drawing/2014/main" id="{5E4B189C-EB9E-B29C-4996-6E838DA7927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6110" y="4728638"/>
            <a:ext cx="1321200" cy="219600"/>
          </a:xfrm>
          <a:blipFill>
            <a:blip r:embed="rId2" cstate="hqprint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da-DK" dirty="0"/>
              <a:t>Klik for at redigere teksttypografierne i masteren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5965AB0-015A-C66F-16C5-72EE8BC8D5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41757" y="431651"/>
            <a:ext cx="931391" cy="4284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5332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rs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2CCE40-CB87-CF3D-3C78-4E5925E609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7724" y="1432426"/>
            <a:ext cx="4133844" cy="851292"/>
          </a:xfrm>
        </p:spPr>
        <p:txBody>
          <a:bodyPr/>
          <a:lstStyle/>
          <a:p>
            <a:r>
              <a:rPr lang="da-DK" dirty="0"/>
              <a:t>Klik for at redigere titeltypografien </a:t>
            </a:r>
            <a:br>
              <a:rPr lang="da-DK" dirty="0"/>
            </a:br>
            <a:r>
              <a:rPr lang="da-DK" dirty="0"/>
              <a:t>i masteren</a:t>
            </a:r>
            <a:endParaRPr lang="en-GB" dirty="0"/>
          </a:p>
        </p:txBody>
      </p:sp>
      <p:sp>
        <p:nvSpPr>
          <p:cNvPr id="5" name="Pladsholder til billede 4">
            <a:extLst>
              <a:ext uri="{FF2B5EF4-FFF2-40B4-BE49-F238E27FC236}">
                <a16:creationId xmlns:a16="http://schemas.microsoft.com/office/drawing/2014/main" id="{BA85E7DA-4203-7EC9-6E21-3D96E20746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4211638" cy="5143500"/>
          </a:xfrm>
        </p:spPr>
        <p:txBody>
          <a:bodyPr/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på ikonet for at tilføje et billede</a:t>
            </a:r>
            <a:endParaRPr lang="en-GB" dirty="0"/>
          </a:p>
        </p:txBody>
      </p:sp>
      <p:sp>
        <p:nvSpPr>
          <p:cNvPr id="6" name="Pladsholder til tekst 3">
            <a:extLst>
              <a:ext uri="{FF2B5EF4-FFF2-40B4-BE49-F238E27FC236}">
                <a16:creationId xmlns:a16="http://schemas.microsoft.com/office/drawing/2014/main" id="{5757799A-0EC8-8FFE-391A-C705EF55A04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7724" y="2386850"/>
            <a:ext cx="4103688" cy="1133807"/>
          </a:xfrm>
        </p:spPr>
        <p:txBody>
          <a:bodyPr rIns="0" anchor="t"/>
          <a:lstStyle>
            <a:lvl1pPr marL="0" indent="0" algn="l">
              <a:buNone/>
              <a:defRPr sz="1100" kern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Pladsholder til tekst 6">
            <a:extLst>
              <a:ext uri="{FF2B5EF4-FFF2-40B4-BE49-F238E27FC236}">
                <a16:creationId xmlns:a16="http://schemas.microsoft.com/office/drawing/2014/main" id="{5E4B189C-EB9E-B29C-4996-6E838DA7927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6110" y="4728638"/>
            <a:ext cx="1321200" cy="219600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1DF2657B-0646-B25C-D39F-5EE3E282331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48588" y="4732213"/>
            <a:ext cx="216025" cy="216025"/>
          </a:xfrm>
          <a:prstGeom prst="rect">
            <a:avLst/>
          </a:prstGeom>
        </p:spPr>
      </p:pic>
      <p:sp>
        <p:nvSpPr>
          <p:cNvPr id="3" name="Pladsholder til tekst 5">
            <a:extLst>
              <a:ext uri="{FF2B5EF4-FFF2-40B4-BE49-F238E27FC236}">
                <a16:creationId xmlns:a16="http://schemas.microsoft.com/office/drawing/2014/main" id="{18343D45-F3C0-F194-BF94-81A130D972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7725" y="1160278"/>
            <a:ext cx="4103687" cy="144190"/>
          </a:xfrm>
        </p:spPr>
        <p:txBody>
          <a:bodyPr lIns="14400" rIns="0"/>
          <a:lstStyle>
            <a:lvl1pPr marL="0" indent="0">
              <a:buFont typeface="Arial" panose="020B0604020202020204" pitchFamily="34" charset="0"/>
              <a:buNone/>
              <a:defRPr sz="1000" b="0" i="0" cap="all" baseline="0">
                <a:solidFill>
                  <a:schemeClr val="accent1"/>
                </a:solidFill>
                <a:latin typeface="Neue Haas Grotesk Text Pro" panose="020B0504020202020204" pitchFamily="34" charset="77"/>
              </a:defRPr>
            </a:lvl1pPr>
            <a:lvl2pPr marL="72000" indent="0">
              <a:buNone/>
              <a:defRPr sz="1000">
                <a:latin typeface="Helvetica" pitchFamily="2" charset="0"/>
              </a:defRPr>
            </a:lvl2pPr>
            <a:lvl3pPr marL="252000" indent="0">
              <a:buNone/>
              <a:defRPr sz="1000">
                <a:latin typeface="Helvetica" pitchFamily="2" charset="0"/>
              </a:defRPr>
            </a:lvl3pPr>
            <a:lvl4pPr marL="378000" indent="0">
              <a:buFont typeface="Arial" panose="020B0604020202020204" pitchFamily="34" charset="0"/>
              <a:buNone/>
              <a:defRPr sz="1000">
                <a:latin typeface="Helvetica" pitchFamily="2" charset="0"/>
              </a:defRPr>
            </a:lvl4pPr>
            <a:lvl5pPr marL="252000" indent="0">
              <a:buNone/>
              <a:defRPr sz="1000">
                <a:latin typeface="Helvetica" pitchFamily="2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29834286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verskrift +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002998-56E0-B41C-4611-6E392593E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4635518-A0E4-AE02-8A01-B963156D66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3" y="1419225"/>
            <a:ext cx="8207376" cy="316865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0E6AF5B2-3A69-1F49-DA1A-FED935DE13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8313" y="339998"/>
            <a:ext cx="4103687" cy="144190"/>
          </a:xfrm>
        </p:spPr>
        <p:txBody>
          <a:bodyPr lIns="14400" rIns="0"/>
          <a:lstStyle>
            <a:lvl1pPr marL="0" indent="0">
              <a:buFont typeface="Arial" panose="020B0604020202020204" pitchFamily="34" charset="0"/>
              <a:buNone/>
              <a:defRPr sz="1000" b="0" i="0" cap="all" baseline="0">
                <a:solidFill>
                  <a:srgbClr val="878787"/>
                </a:solidFill>
                <a:latin typeface="Neue Haas Grotesk Text Pro" panose="020B0504020202020204" pitchFamily="34" charset="77"/>
              </a:defRPr>
            </a:lvl1pPr>
            <a:lvl2pPr marL="72000" indent="0">
              <a:buNone/>
              <a:defRPr sz="1000">
                <a:latin typeface="Helvetica" pitchFamily="2" charset="0"/>
              </a:defRPr>
            </a:lvl2pPr>
            <a:lvl3pPr marL="252000" indent="0">
              <a:buNone/>
              <a:defRPr sz="1000">
                <a:latin typeface="Helvetica" pitchFamily="2" charset="0"/>
              </a:defRPr>
            </a:lvl3pPr>
            <a:lvl4pPr marL="378000" indent="0">
              <a:buFont typeface="Arial" panose="020B0604020202020204" pitchFamily="34" charset="0"/>
              <a:buNone/>
              <a:defRPr sz="1000">
                <a:latin typeface="Helvetica" pitchFamily="2" charset="0"/>
              </a:defRPr>
            </a:lvl4pPr>
            <a:lvl5pPr marL="252000" indent="0">
              <a:buNone/>
              <a:defRPr sz="1000">
                <a:latin typeface="Helvetica" pitchFamily="2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3479051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ktisk infor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002998-56E0-B41C-4611-6E392593E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55625"/>
            <a:ext cx="4103687" cy="64797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4635518-A0E4-AE02-8A01-B963156D66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48263" y="1419225"/>
            <a:ext cx="3527425" cy="216421"/>
          </a:xfrm>
        </p:spPr>
        <p:txBody>
          <a:bodyPr/>
          <a:lstStyle>
            <a:lvl1pPr marL="0" indent="0">
              <a:buNone/>
              <a:defRPr sz="1000" b="1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0E6AF5B2-3A69-1F49-DA1A-FED935DE13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8313" y="339998"/>
            <a:ext cx="4103687" cy="144190"/>
          </a:xfrm>
        </p:spPr>
        <p:txBody>
          <a:bodyPr lIns="14400" rIns="0"/>
          <a:lstStyle>
            <a:lvl1pPr marL="0" indent="0">
              <a:buFont typeface="Arial" panose="020B0604020202020204" pitchFamily="34" charset="0"/>
              <a:buNone/>
              <a:defRPr sz="1000" b="0" i="0" cap="all" baseline="0">
                <a:solidFill>
                  <a:srgbClr val="878787"/>
                </a:solidFill>
                <a:latin typeface="Neue Haas Grotesk Text Pro" panose="020B0504020202020204" pitchFamily="34" charset="77"/>
              </a:defRPr>
            </a:lvl1pPr>
            <a:lvl2pPr marL="72000" indent="0">
              <a:buNone/>
              <a:defRPr sz="1000">
                <a:latin typeface="Helvetica" pitchFamily="2" charset="0"/>
              </a:defRPr>
            </a:lvl2pPr>
            <a:lvl3pPr marL="252000" indent="0">
              <a:buNone/>
              <a:defRPr sz="1000">
                <a:latin typeface="Helvetica" pitchFamily="2" charset="0"/>
              </a:defRPr>
            </a:lvl3pPr>
            <a:lvl4pPr marL="378000" indent="0">
              <a:buFont typeface="Arial" panose="020B0604020202020204" pitchFamily="34" charset="0"/>
              <a:buNone/>
              <a:defRPr sz="1000">
                <a:latin typeface="Helvetica" pitchFamily="2" charset="0"/>
              </a:defRPr>
            </a:lvl4pPr>
            <a:lvl5pPr marL="252000" indent="0">
              <a:buNone/>
              <a:defRPr sz="1000">
                <a:latin typeface="Helvetica" pitchFamily="2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billede 5">
            <a:extLst>
              <a:ext uri="{FF2B5EF4-FFF2-40B4-BE49-F238E27FC236}">
                <a16:creationId xmlns:a16="http://schemas.microsoft.com/office/drawing/2014/main" id="{21388F4B-459C-62E7-B17F-7FDB3EC404B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78024" y="1419225"/>
            <a:ext cx="4093976" cy="2744671"/>
          </a:xfrm>
        </p:spPr>
        <p:txBody>
          <a:bodyPr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9" name="Pladsholder til tekst 7">
            <a:extLst>
              <a:ext uri="{FF2B5EF4-FFF2-40B4-BE49-F238E27FC236}">
                <a16:creationId xmlns:a16="http://schemas.microsoft.com/office/drawing/2014/main" id="{2812230A-8416-6F63-0D6A-A672DE3A6C7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512431" y="1635646"/>
            <a:ext cx="1187999" cy="1188000"/>
          </a:xfrm>
          <a:solidFill>
            <a:schemeClr val="bg2"/>
          </a:solidFill>
        </p:spPr>
        <p:txBody>
          <a:bodyPr lIns="72000" tIns="72000" rIns="72000" bIns="72000"/>
          <a:lstStyle>
            <a:lvl1pPr marL="0" indent="0">
              <a:buNone/>
              <a:defRPr sz="1000"/>
            </a:lvl1pPr>
            <a:lvl2pPr>
              <a:defRPr sz="600"/>
            </a:lvl2pPr>
            <a:lvl3pPr>
              <a:defRPr sz="500"/>
            </a:lvl3pPr>
            <a:lvl4pPr marL="423450" indent="-171450">
              <a:buFont typeface="Arial" panose="020B0604020202020204" pitchFamily="34" charset="0"/>
              <a:buChar char="•"/>
              <a:defRPr sz="500"/>
            </a:lvl4pPr>
            <a:lvl5pPr>
              <a:defRPr sz="500"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3" name="Pladsholder til tekst 7">
            <a:extLst>
              <a:ext uri="{FF2B5EF4-FFF2-40B4-BE49-F238E27FC236}">
                <a16:creationId xmlns:a16="http://schemas.microsoft.com/office/drawing/2014/main" id="{8D0AA46E-356E-B065-2562-59E9BE8AFF0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154978" y="2975896"/>
            <a:ext cx="1187999" cy="1188000"/>
          </a:xfrm>
          <a:solidFill>
            <a:schemeClr val="bg2"/>
          </a:solidFill>
        </p:spPr>
        <p:txBody>
          <a:bodyPr lIns="72000" tIns="72000" rIns="72000" bIns="72000"/>
          <a:lstStyle>
            <a:lvl1pPr marL="0" indent="0">
              <a:buNone/>
              <a:defRPr sz="1000"/>
            </a:lvl1pPr>
            <a:lvl2pPr>
              <a:defRPr sz="600"/>
            </a:lvl2pPr>
            <a:lvl3pPr>
              <a:defRPr sz="500"/>
            </a:lvl3pPr>
            <a:lvl4pPr marL="423450" indent="-171450">
              <a:buFont typeface="Arial" panose="020B0604020202020204" pitchFamily="34" charset="0"/>
              <a:buChar char="•"/>
              <a:defRPr sz="500"/>
            </a:lvl4pPr>
            <a:lvl5pPr>
              <a:defRPr sz="500"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4" name="Pladsholder til tekst 7">
            <a:extLst>
              <a:ext uri="{FF2B5EF4-FFF2-40B4-BE49-F238E27FC236}">
                <a16:creationId xmlns:a16="http://schemas.microsoft.com/office/drawing/2014/main" id="{DFAF8689-D3F3-14AB-A7A6-9A7F28D6CED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12431" y="2975896"/>
            <a:ext cx="1187999" cy="1188000"/>
          </a:xfrm>
          <a:solidFill>
            <a:schemeClr val="bg2"/>
          </a:solidFill>
        </p:spPr>
        <p:txBody>
          <a:bodyPr lIns="72000" tIns="72000" rIns="72000" bIns="72000"/>
          <a:lstStyle>
            <a:lvl1pPr marL="0" indent="0">
              <a:buNone/>
              <a:defRPr sz="1000"/>
            </a:lvl1pPr>
            <a:lvl2pPr>
              <a:defRPr sz="600"/>
            </a:lvl2pPr>
            <a:lvl3pPr>
              <a:defRPr sz="500"/>
            </a:lvl3pPr>
            <a:lvl4pPr marL="423450" indent="-171450">
              <a:buFont typeface="Arial" panose="020B0604020202020204" pitchFamily="34" charset="0"/>
              <a:buChar char="•"/>
              <a:defRPr sz="500"/>
            </a:lvl4pPr>
            <a:lvl5pPr>
              <a:defRPr sz="500"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Pladsholder til tekst 7">
            <a:extLst>
              <a:ext uri="{FF2B5EF4-FFF2-40B4-BE49-F238E27FC236}">
                <a16:creationId xmlns:a16="http://schemas.microsoft.com/office/drawing/2014/main" id="{C60F3F8A-9CDD-0BE8-7F8E-2ED8BA8AE7F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154977" y="1635646"/>
            <a:ext cx="1187999" cy="1188000"/>
          </a:xfrm>
          <a:solidFill>
            <a:schemeClr val="bg2"/>
          </a:solidFill>
        </p:spPr>
        <p:txBody>
          <a:bodyPr lIns="72000" tIns="72000" rIns="72000" bIns="72000"/>
          <a:lstStyle>
            <a:lvl1pPr marL="0" indent="0">
              <a:buNone/>
              <a:defRPr sz="1000"/>
            </a:lvl1pPr>
            <a:lvl2pPr>
              <a:defRPr sz="600"/>
            </a:lvl2pPr>
            <a:lvl3pPr>
              <a:defRPr sz="500"/>
            </a:lvl3pPr>
            <a:lvl4pPr marL="423450" indent="-171450">
              <a:buFont typeface="Arial" panose="020B0604020202020204" pitchFamily="34" charset="0"/>
              <a:buChar char="•"/>
              <a:defRPr sz="500"/>
            </a:lvl4pPr>
            <a:lvl5pPr>
              <a:defRPr sz="500"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30243305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002998-56E0-B41C-4611-6E392593E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55625"/>
            <a:ext cx="3537335" cy="64797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4635518-A0E4-AE02-8A01-B963156D66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0" y="1419225"/>
            <a:ext cx="4103688" cy="2736702"/>
          </a:xfrm>
        </p:spPr>
        <p:txBody>
          <a:bodyPr anchor="ctr"/>
          <a:lstStyle>
            <a:lvl1pPr marL="180000" indent="-180000"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  <a:defRPr sz="1200" b="1" i="0">
                <a:latin typeface="Neue Haas Grotesk Text Pro" panose="020B0504020202020204" pitchFamily="34" charset="77"/>
              </a:defRPr>
            </a:lvl1pPr>
            <a:lvl2pPr marL="351450" indent="-171450">
              <a:spcBef>
                <a:spcPts val="100"/>
              </a:spcBef>
              <a:spcAft>
                <a:spcPts val="100"/>
              </a:spcAft>
              <a:buClr>
                <a:schemeClr val="tx1"/>
              </a:buClr>
              <a:buFont typeface="Normal systemskrift"/>
              <a:buChar char="–"/>
              <a:defRPr/>
            </a:lvl2pPr>
            <a:lvl3pPr marL="252000" indent="0">
              <a:buNone/>
              <a:defRPr/>
            </a:lvl3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</p:txBody>
      </p:sp>
      <p:sp>
        <p:nvSpPr>
          <p:cNvPr id="3" name="Pladsholder til billede 5">
            <a:extLst>
              <a:ext uri="{FF2B5EF4-FFF2-40B4-BE49-F238E27FC236}">
                <a16:creationId xmlns:a16="http://schemas.microsoft.com/office/drawing/2014/main" id="{87DB21CB-4EE7-18D5-FFC4-F2591CC3031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78024" y="1419225"/>
            <a:ext cx="3527624" cy="2736701"/>
          </a:xfrm>
        </p:spPr>
        <p:txBody>
          <a:bodyPr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242147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verskrift + tekst + billede (højr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002998-56E0-B41C-4611-6E392593E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55625"/>
            <a:ext cx="3959671" cy="64797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4635518-A0E4-AE02-8A01-B963156D66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3" y="1419225"/>
            <a:ext cx="3671639" cy="3168650"/>
          </a:xfrm>
        </p:spPr>
        <p:txBody>
          <a:bodyPr/>
          <a:lstStyle>
            <a:lvl1pPr marL="0" indent="0">
              <a:buNone/>
              <a:defRPr sz="1100"/>
            </a:lvl1pPr>
            <a:lvl2pPr marL="72000" indent="0">
              <a:buNone/>
              <a:defRPr/>
            </a:lvl2pPr>
            <a:lvl3pPr marL="252000" indent="0">
              <a:buNone/>
              <a:defRPr/>
            </a:lvl3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0E6AF5B2-3A69-1F49-DA1A-FED935DE13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8313" y="339726"/>
            <a:ext cx="4103687" cy="144462"/>
          </a:xfrm>
        </p:spPr>
        <p:txBody>
          <a:bodyPr vert="horz" lIns="14400" tIns="0" rIns="0" bIns="0" rtlCol="0">
            <a:noAutofit/>
          </a:bodyPr>
          <a:lstStyle>
            <a:lvl1pPr marL="0" indent="0">
              <a:buNone/>
              <a:defRPr lang="en-GB" sz="1000" cap="all" dirty="0">
                <a:solidFill>
                  <a:srgbClr val="878787"/>
                </a:solidFill>
                <a:latin typeface="Neue Haas Grotesk Text Pro" panose="020B0504020202020204" pitchFamily="34" charset="77"/>
              </a:defRPr>
            </a:lvl1pPr>
          </a:lstStyle>
          <a:p>
            <a:pPr marL="171450" lvl="0" indent="-171450"/>
            <a:r>
              <a:rPr lang="da-DK"/>
              <a:t>Klik for at redigere teksttypografierne i masteren</a:t>
            </a:r>
          </a:p>
        </p:txBody>
      </p:sp>
      <p:sp>
        <p:nvSpPr>
          <p:cNvPr id="3" name="Pladsholder til billede 5">
            <a:extLst>
              <a:ext uri="{FF2B5EF4-FFF2-40B4-BE49-F238E27FC236}">
                <a16:creationId xmlns:a16="http://schemas.microsoft.com/office/drawing/2014/main" id="{87DB21CB-4EE7-18D5-FFC4-F2591CC3031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2000" cy="5143500"/>
          </a:xfrm>
        </p:spPr>
        <p:txBody>
          <a:bodyPr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832078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+ tekst +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002998-56E0-B41C-4611-6E392593E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55625"/>
            <a:ext cx="3959671" cy="647973"/>
          </a:xfrm>
        </p:spPr>
        <p:txBody>
          <a:bodyPr/>
          <a:lstStyle/>
          <a:p>
            <a:r>
              <a:rPr lang="da-DK" dirty="0"/>
              <a:t>Klik for at redigere titeltypografien i masteren</a:t>
            </a:r>
            <a:endParaRPr lang="en-GB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4635518-A0E4-AE02-8A01-B963156D66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3" y="1419225"/>
            <a:ext cx="3671639" cy="3168650"/>
          </a:xfrm>
        </p:spPr>
        <p:txBody>
          <a:bodyPr/>
          <a:lstStyle>
            <a:lvl1pPr marL="0" indent="0">
              <a:buNone/>
              <a:defRPr sz="1100"/>
            </a:lvl1pPr>
            <a:lvl2pPr marL="72000" indent="0">
              <a:buNone/>
              <a:defRPr/>
            </a:lvl2pPr>
            <a:lvl3pPr marL="252000" indent="0">
              <a:buNone/>
              <a:defRPr/>
            </a:lvl3pPr>
          </a:lstStyle>
          <a:p>
            <a:pPr lvl="0"/>
            <a:r>
              <a:rPr lang="da-DK" dirty="0"/>
              <a:t>Klik for at redigere teksttypografierne i masteren</a:t>
            </a: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0E6AF5B2-3A69-1F49-DA1A-FED935DE13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8313" y="339726"/>
            <a:ext cx="4103687" cy="144462"/>
          </a:xfrm>
        </p:spPr>
        <p:txBody>
          <a:bodyPr vert="horz" lIns="14400" tIns="0" rIns="0" bIns="0" rtlCol="0">
            <a:noAutofit/>
          </a:bodyPr>
          <a:lstStyle>
            <a:lvl1pPr marL="0" indent="0">
              <a:buNone/>
              <a:defRPr lang="en-GB" sz="1000" cap="all" dirty="0">
                <a:solidFill>
                  <a:srgbClr val="878787"/>
                </a:solidFill>
                <a:latin typeface="Neue Haas Grotesk Text Pro" panose="020B0504020202020204" pitchFamily="34" charset="77"/>
              </a:defRPr>
            </a:lvl1pPr>
          </a:lstStyle>
          <a:p>
            <a:pPr marL="171450" lvl="0" indent="-171450"/>
            <a:r>
              <a:rPr lang="da-DK" dirty="0"/>
              <a:t>Klik for at redigere teksttypografierne i masteren</a:t>
            </a:r>
          </a:p>
        </p:txBody>
      </p:sp>
      <p:sp>
        <p:nvSpPr>
          <p:cNvPr id="3" name="Pladsholder til billede 5">
            <a:extLst>
              <a:ext uri="{FF2B5EF4-FFF2-40B4-BE49-F238E27FC236}">
                <a16:creationId xmlns:a16="http://schemas.microsoft.com/office/drawing/2014/main" id="{87DB21CB-4EE7-18D5-FFC4-F2591CC3031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555625"/>
            <a:ext cx="4103688" cy="4032250"/>
          </a:xfrm>
        </p:spPr>
        <p:txBody>
          <a:bodyPr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 dirty="0"/>
              <a:t>Klik på ikonet for at tilføje et billede</a:t>
            </a:r>
          </a:p>
        </p:txBody>
      </p:sp>
    </p:spTree>
    <p:extLst>
      <p:ext uri="{BB962C8B-B14F-4D97-AF65-F5344CB8AC3E}">
        <p14:creationId xmlns:p14="http://schemas.microsoft.com/office/powerpoint/2010/main" val="581172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verskrift + tekst + billede (venstr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5">
            <a:extLst>
              <a:ext uri="{FF2B5EF4-FFF2-40B4-BE49-F238E27FC236}">
                <a16:creationId xmlns:a16="http://schemas.microsoft.com/office/drawing/2014/main" id="{87DB21CB-4EE7-18D5-FFC4-F2591CC3031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4572000" cy="5143500"/>
          </a:xfrm>
        </p:spPr>
        <p:txBody>
          <a:bodyPr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B002998-56E0-B41C-4611-6E392593E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8262" y="555625"/>
            <a:ext cx="3527427" cy="64797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4635518-A0E4-AE02-8A01-B963156D66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48263" y="1419225"/>
            <a:ext cx="3527426" cy="3168650"/>
          </a:xfrm>
        </p:spPr>
        <p:txBody>
          <a:bodyPr/>
          <a:lstStyle>
            <a:lvl1pPr marL="0" indent="0">
              <a:buNone/>
              <a:defRPr sz="1100"/>
            </a:lvl1pPr>
            <a:lvl2pPr marL="72000" indent="0">
              <a:buNone/>
              <a:defRPr/>
            </a:lvl2pPr>
            <a:lvl3pPr marL="252000" indent="0">
              <a:buNone/>
              <a:defRPr/>
            </a:lvl3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0E6AF5B2-3A69-1F49-DA1A-FED935DE13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48277" y="339726"/>
            <a:ext cx="3528179" cy="144462"/>
          </a:xfrm>
        </p:spPr>
        <p:txBody>
          <a:bodyPr vert="horz" lIns="14400" tIns="0" rIns="0" bIns="0" rtlCol="0">
            <a:noAutofit/>
          </a:bodyPr>
          <a:lstStyle>
            <a:lvl1pPr marL="0" indent="0">
              <a:buNone/>
              <a:defRPr lang="en-GB" sz="1000" cap="all" dirty="0">
                <a:solidFill>
                  <a:srgbClr val="878787"/>
                </a:solidFill>
                <a:latin typeface="Neue Haas Grotesk Text Pro" panose="020B0504020202020204" pitchFamily="34" charset="77"/>
              </a:defRPr>
            </a:lvl1pPr>
          </a:lstStyle>
          <a:p>
            <a:pPr marL="171450" lvl="0" indent="-17145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tekst 6">
            <a:extLst>
              <a:ext uri="{FF2B5EF4-FFF2-40B4-BE49-F238E27FC236}">
                <a16:creationId xmlns:a16="http://schemas.microsoft.com/office/drawing/2014/main" id="{29B2FAC6-BF26-045F-8DCE-F4BFC085127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6110" y="4728638"/>
            <a:ext cx="219600" cy="219600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1F27B77A-47CB-1461-047F-56640092E97C}"/>
              </a:ext>
            </a:extLst>
          </p:cNvPr>
          <p:cNvSpPr txBox="1"/>
          <p:nvPr/>
        </p:nvSpPr>
        <p:spPr>
          <a:xfrm>
            <a:off x="-383241" y="3610535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endParaRPr lang="en-GB" sz="900" dirty="0">
              <a:latin typeface="Source Sans Pro Light" panose="020B0403030403020204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53220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verskrift + tekst + billede (b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5">
            <a:extLst>
              <a:ext uri="{FF2B5EF4-FFF2-40B4-BE49-F238E27FC236}">
                <a16:creationId xmlns:a16="http://schemas.microsoft.com/office/drawing/2014/main" id="{87DB21CB-4EE7-18D5-FFC4-F2591CC3031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2571750"/>
            <a:ext cx="9144000" cy="2571750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B002998-56E0-B41C-4611-6E392593E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650" y="951222"/>
            <a:ext cx="2991910" cy="1116472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4635518-A0E4-AE02-8A01-B963156D66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0" y="951222"/>
            <a:ext cx="3564819" cy="1116471"/>
          </a:xfrm>
        </p:spPr>
        <p:txBody>
          <a:bodyPr/>
          <a:lstStyle>
            <a:lvl1pPr marL="0" indent="0">
              <a:buNone/>
              <a:defRPr sz="1100">
                <a:latin typeface="Neue Haas Grotesk Text Pro" panose="020B0504020202020204" pitchFamily="34" charset="77"/>
              </a:defRPr>
            </a:lvl1pPr>
            <a:lvl2pPr marL="72000" indent="0">
              <a:buNone/>
              <a:defRPr/>
            </a:lvl2pPr>
            <a:lvl3pPr marL="252000" indent="0">
              <a:buNone/>
              <a:defRPr/>
            </a:lvl3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0E6AF5B2-3A69-1F49-DA1A-FED935DE13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09779" y="735323"/>
            <a:ext cx="2992548" cy="144462"/>
          </a:xfrm>
        </p:spPr>
        <p:txBody>
          <a:bodyPr vert="horz" lIns="14400" tIns="0" rIns="0" bIns="0" rtlCol="0">
            <a:noAutofit/>
          </a:bodyPr>
          <a:lstStyle>
            <a:lvl1pPr marL="0" indent="0">
              <a:buNone/>
              <a:defRPr lang="en-GB" sz="1000" cap="all" dirty="0">
                <a:solidFill>
                  <a:srgbClr val="878787"/>
                </a:solidFill>
                <a:latin typeface="Neue Haas Grotesk Text Pro" panose="020B0504020202020204" pitchFamily="34" charset="77"/>
              </a:defRPr>
            </a:lvl1pPr>
          </a:lstStyle>
          <a:p>
            <a:pPr marL="171450" lvl="0" indent="-17145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tekst 6">
            <a:extLst>
              <a:ext uri="{FF2B5EF4-FFF2-40B4-BE49-F238E27FC236}">
                <a16:creationId xmlns:a16="http://schemas.microsoft.com/office/drawing/2014/main" id="{29B2FAC6-BF26-045F-8DCE-F4BFC085127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6110" y="4728638"/>
            <a:ext cx="219600" cy="219600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1F27B77A-47CB-1461-047F-56640092E97C}"/>
              </a:ext>
            </a:extLst>
          </p:cNvPr>
          <p:cNvSpPr txBox="1"/>
          <p:nvPr/>
        </p:nvSpPr>
        <p:spPr>
          <a:xfrm>
            <a:off x="-383241" y="3610535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endParaRPr lang="en-GB" sz="900" dirty="0">
              <a:latin typeface="Source Sans Pro Light" panose="020B0403030403020204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314368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36">
          <p15:clr>
            <a:srgbClr val="FBAE40"/>
          </p15:clr>
        </p15:guide>
        <p15:guide id="2" orient="horz" pos="593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s (3 rækk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billede 5">
            <a:extLst>
              <a:ext uri="{FF2B5EF4-FFF2-40B4-BE49-F238E27FC236}">
                <a16:creationId xmlns:a16="http://schemas.microsoft.com/office/drawing/2014/main" id="{DD8828A6-E585-6B4F-A1C8-1DBE6955925F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1035859" y="2068107"/>
            <a:ext cx="288000" cy="288000"/>
          </a:xfr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 dirty="0"/>
              <a:t>Ikon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496093B-37A6-AD4C-9138-3E8BD436EBD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88482" y="2067694"/>
            <a:ext cx="3003513" cy="144413"/>
          </a:xfrm>
        </p:spPr>
        <p:txBody>
          <a:bodyPr rIns="0" anchor="b"/>
          <a:lstStyle>
            <a:lvl1pPr marL="0" indent="0" algn="l">
              <a:buNone/>
              <a:defRPr sz="10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" name="Pladsholder til tekst 6">
            <a:extLst>
              <a:ext uri="{FF2B5EF4-FFF2-40B4-BE49-F238E27FC236}">
                <a16:creationId xmlns:a16="http://schemas.microsoft.com/office/drawing/2014/main" id="{62788691-1556-FA1E-C496-6C79B160F7D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6110" y="4728638"/>
            <a:ext cx="219600" cy="219600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tekst 3">
            <a:extLst>
              <a:ext uri="{FF2B5EF4-FFF2-40B4-BE49-F238E27FC236}">
                <a16:creationId xmlns:a16="http://schemas.microsoft.com/office/drawing/2014/main" id="{08EF0261-14D0-1383-03E9-C9E3A0AA53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88482" y="2212108"/>
            <a:ext cx="3003513" cy="287634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Pladsholder til billede 5">
            <a:extLst>
              <a:ext uri="{FF2B5EF4-FFF2-40B4-BE49-F238E27FC236}">
                <a16:creationId xmlns:a16="http://schemas.microsoft.com/office/drawing/2014/main" id="{8342E6BB-C322-8D89-32E3-B526E872C5EC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1035859" y="2811074"/>
            <a:ext cx="288000" cy="288000"/>
          </a:xfr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 dirty="0"/>
              <a:t>Ikon</a:t>
            </a:r>
          </a:p>
        </p:txBody>
      </p:sp>
      <p:sp>
        <p:nvSpPr>
          <p:cNvPr id="9" name="Pladsholder til tekst 3">
            <a:extLst>
              <a:ext uri="{FF2B5EF4-FFF2-40B4-BE49-F238E27FC236}">
                <a16:creationId xmlns:a16="http://schemas.microsoft.com/office/drawing/2014/main" id="{5A97597D-99B1-6A4F-5117-8B426C40DF7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488482" y="2810661"/>
            <a:ext cx="3003513" cy="144413"/>
          </a:xfrm>
        </p:spPr>
        <p:txBody>
          <a:bodyPr rIns="0" anchor="b"/>
          <a:lstStyle>
            <a:lvl1pPr marL="0" indent="0" algn="l">
              <a:buNone/>
              <a:defRPr sz="10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Pladsholder til tekst 3">
            <a:extLst>
              <a:ext uri="{FF2B5EF4-FFF2-40B4-BE49-F238E27FC236}">
                <a16:creationId xmlns:a16="http://schemas.microsoft.com/office/drawing/2014/main" id="{4BDB334A-1458-0AC0-AFF1-0739E96E898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488482" y="2955075"/>
            <a:ext cx="3003513" cy="287634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1" name="Pladsholder til billede 5">
            <a:extLst>
              <a:ext uri="{FF2B5EF4-FFF2-40B4-BE49-F238E27FC236}">
                <a16:creationId xmlns:a16="http://schemas.microsoft.com/office/drawing/2014/main" id="{C4ABC68E-A13B-FAFF-E2EB-F53E9D240F22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1035859" y="3552442"/>
            <a:ext cx="288000" cy="288000"/>
          </a:xfr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 dirty="0"/>
              <a:t>Ikon</a:t>
            </a:r>
          </a:p>
        </p:txBody>
      </p:sp>
      <p:sp>
        <p:nvSpPr>
          <p:cNvPr id="12" name="Pladsholder til tekst 3">
            <a:extLst>
              <a:ext uri="{FF2B5EF4-FFF2-40B4-BE49-F238E27FC236}">
                <a16:creationId xmlns:a16="http://schemas.microsoft.com/office/drawing/2014/main" id="{64FF8A76-B404-0C8F-8C0B-30B839A46D7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488482" y="3552029"/>
            <a:ext cx="3003513" cy="144413"/>
          </a:xfrm>
        </p:spPr>
        <p:txBody>
          <a:bodyPr rIns="0" anchor="b"/>
          <a:lstStyle>
            <a:lvl1pPr marL="0" indent="0" algn="l">
              <a:buNone/>
              <a:defRPr sz="10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3" name="Pladsholder til tekst 3">
            <a:extLst>
              <a:ext uri="{FF2B5EF4-FFF2-40B4-BE49-F238E27FC236}">
                <a16:creationId xmlns:a16="http://schemas.microsoft.com/office/drawing/2014/main" id="{E18EE8C3-6589-A11A-1EB5-56F8C0C09F4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488482" y="3696443"/>
            <a:ext cx="3003513" cy="287634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4" name="Pladsholder til billede 5">
            <a:extLst>
              <a:ext uri="{FF2B5EF4-FFF2-40B4-BE49-F238E27FC236}">
                <a16:creationId xmlns:a16="http://schemas.microsoft.com/office/drawing/2014/main" id="{01C77357-C65B-5A9E-B615-A92026CCF59E}"/>
              </a:ext>
            </a:extLst>
          </p:cNvPr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5219552" y="2068107"/>
            <a:ext cx="288000" cy="288000"/>
          </a:xfr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 dirty="0"/>
              <a:t>Ikon</a:t>
            </a:r>
          </a:p>
        </p:txBody>
      </p:sp>
      <p:sp>
        <p:nvSpPr>
          <p:cNvPr id="15" name="Pladsholder til tekst 3">
            <a:extLst>
              <a:ext uri="{FF2B5EF4-FFF2-40B4-BE49-F238E27FC236}">
                <a16:creationId xmlns:a16="http://schemas.microsoft.com/office/drawing/2014/main" id="{90180E4D-07F7-B5B5-617E-41F68236FDA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672175" y="2067694"/>
            <a:ext cx="3003513" cy="144413"/>
          </a:xfrm>
        </p:spPr>
        <p:txBody>
          <a:bodyPr rIns="0" anchor="b"/>
          <a:lstStyle>
            <a:lvl1pPr marL="0" indent="0" algn="l">
              <a:buNone/>
              <a:defRPr sz="10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6" name="Pladsholder til tekst 3">
            <a:extLst>
              <a:ext uri="{FF2B5EF4-FFF2-40B4-BE49-F238E27FC236}">
                <a16:creationId xmlns:a16="http://schemas.microsoft.com/office/drawing/2014/main" id="{34CF6966-E382-F0AE-7D87-947D9FBC362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672175" y="2212108"/>
            <a:ext cx="3003513" cy="287634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Pladsholder til billede 5">
            <a:extLst>
              <a:ext uri="{FF2B5EF4-FFF2-40B4-BE49-F238E27FC236}">
                <a16:creationId xmlns:a16="http://schemas.microsoft.com/office/drawing/2014/main" id="{2CEFD869-52FC-2D91-50C5-1E9A468D1D17}"/>
              </a:ext>
            </a:extLst>
          </p:cNvPr>
          <p:cNvSpPr>
            <a:spLocks noGrp="1" noChangeAspect="1"/>
          </p:cNvSpPr>
          <p:nvPr>
            <p:ph type="pic" sz="quarter" idx="29" hasCustomPrompt="1"/>
          </p:nvPr>
        </p:nvSpPr>
        <p:spPr>
          <a:xfrm>
            <a:off x="5219552" y="2811074"/>
            <a:ext cx="288000" cy="288000"/>
          </a:xfr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 dirty="0"/>
              <a:t>Ikon</a:t>
            </a:r>
          </a:p>
        </p:txBody>
      </p:sp>
      <p:sp>
        <p:nvSpPr>
          <p:cNvPr id="18" name="Pladsholder til tekst 3">
            <a:extLst>
              <a:ext uri="{FF2B5EF4-FFF2-40B4-BE49-F238E27FC236}">
                <a16:creationId xmlns:a16="http://schemas.microsoft.com/office/drawing/2014/main" id="{96EA9739-1B5C-0189-6141-912AACF32E26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672175" y="2810661"/>
            <a:ext cx="3003513" cy="144413"/>
          </a:xfrm>
        </p:spPr>
        <p:txBody>
          <a:bodyPr rIns="0" anchor="b"/>
          <a:lstStyle>
            <a:lvl1pPr marL="0" indent="0" algn="l">
              <a:buNone/>
              <a:defRPr sz="10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9" name="Pladsholder til tekst 3">
            <a:extLst>
              <a:ext uri="{FF2B5EF4-FFF2-40B4-BE49-F238E27FC236}">
                <a16:creationId xmlns:a16="http://schemas.microsoft.com/office/drawing/2014/main" id="{573F324B-1AD1-A5F2-6C40-8A7D76AC6A76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672175" y="2955075"/>
            <a:ext cx="3003513" cy="287634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0" name="Pladsholder til billede 5">
            <a:extLst>
              <a:ext uri="{FF2B5EF4-FFF2-40B4-BE49-F238E27FC236}">
                <a16:creationId xmlns:a16="http://schemas.microsoft.com/office/drawing/2014/main" id="{611F40D4-8CDB-5EDC-7BAD-B03042BDBD6A}"/>
              </a:ext>
            </a:extLst>
          </p:cNvPr>
          <p:cNvSpPr>
            <a:spLocks noGrp="1" noChangeAspect="1"/>
          </p:cNvSpPr>
          <p:nvPr>
            <p:ph type="pic" sz="quarter" idx="32" hasCustomPrompt="1"/>
          </p:nvPr>
        </p:nvSpPr>
        <p:spPr>
          <a:xfrm>
            <a:off x="5219552" y="3552442"/>
            <a:ext cx="288000" cy="288000"/>
          </a:xfr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 dirty="0"/>
              <a:t>Ikon</a:t>
            </a:r>
          </a:p>
        </p:txBody>
      </p:sp>
      <p:sp>
        <p:nvSpPr>
          <p:cNvPr id="21" name="Pladsholder til tekst 3">
            <a:extLst>
              <a:ext uri="{FF2B5EF4-FFF2-40B4-BE49-F238E27FC236}">
                <a16:creationId xmlns:a16="http://schemas.microsoft.com/office/drawing/2014/main" id="{EC03F92A-66B6-FC8B-CDA8-DA851552E31F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5672175" y="3552029"/>
            <a:ext cx="3003513" cy="144413"/>
          </a:xfrm>
        </p:spPr>
        <p:txBody>
          <a:bodyPr rIns="0" anchor="b"/>
          <a:lstStyle>
            <a:lvl1pPr marL="0" indent="0" algn="l">
              <a:buNone/>
              <a:defRPr sz="10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2" name="Pladsholder til tekst 3">
            <a:extLst>
              <a:ext uri="{FF2B5EF4-FFF2-40B4-BE49-F238E27FC236}">
                <a16:creationId xmlns:a16="http://schemas.microsoft.com/office/drawing/2014/main" id="{D6FEAE5D-F3EC-05C0-19FD-9C5F35A48EF8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5672175" y="3696443"/>
            <a:ext cx="3003513" cy="287634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3" name="Titel 1">
            <a:extLst>
              <a:ext uri="{FF2B5EF4-FFF2-40B4-BE49-F238E27FC236}">
                <a16:creationId xmlns:a16="http://schemas.microsoft.com/office/drawing/2014/main" id="{486BAFFE-8C09-B4E1-113D-5655D6AEF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650" y="951222"/>
            <a:ext cx="2991910" cy="900448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4" name="Pladsholder til tekst 5">
            <a:extLst>
              <a:ext uri="{FF2B5EF4-FFF2-40B4-BE49-F238E27FC236}">
                <a16:creationId xmlns:a16="http://schemas.microsoft.com/office/drawing/2014/main" id="{BD12AD24-B17D-7407-348F-63C4241969D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09779" y="735323"/>
            <a:ext cx="2992548" cy="144462"/>
          </a:xfrm>
        </p:spPr>
        <p:txBody>
          <a:bodyPr vert="horz" lIns="14400" tIns="0" rIns="0" bIns="0" rtlCol="0">
            <a:noAutofit/>
          </a:bodyPr>
          <a:lstStyle>
            <a:lvl1pPr marL="0" indent="0">
              <a:buNone/>
              <a:defRPr lang="en-GB" sz="1000" cap="all" dirty="0">
                <a:solidFill>
                  <a:srgbClr val="878787"/>
                </a:solidFill>
                <a:latin typeface="Neue Haas Grotesk Text Pro" panose="020B0504020202020204" pitchFamily="34" charset="77"/>
              </a:defRPr>
            </a:lvl1pPr>
          </a:lstStyle>
          <a:p>
            <a:pPr marL="171450" lvl="0" indent="-17145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28809147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s (2 rækk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billede 5">
            <a:extLst>
              <a:ext uri="{FF2B5EF4-FFF2-40B4-BE49-F238E27FC236}">
                <a16:creationId xmlns:a16="http://schemas.microsoft.com/office/drawing/2014/main" id="{DD8828A6-E585-6B4F-A1C8-1DBE6955925F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1043854" y="2067694"/>
            <a:ext cx="288000" cy="288000"/>
          </a:xfr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 dirty="0"/>
              <a:t>Ikon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496093B-37A6-AD4C-9138-3E8BD436EBD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88483" y="2067694"/>
            <a:ext cx="1620000" cy="144413"/>
          </a:xfrm>
        </p:spPr>
        <p:txBody>
          <a:bodyPr rIns="0" anchor="b"/>
          <a:lstStyle>
            <a:lvl1pPr marL="0" indent="0" algn="l">
              <a:buNone/>
              <a:defRPr sz="10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" name="Pladsholder til tekst 6">
            <a:extLst>
              <a:ext uri="{FF2B5EF4-FFF2-40B4-BE49-F238E27FC236}">
                <a16:creationId xmlns:a16="http://schemas.microsoft.com/office/drawing/2014/main" id="{62788691-1556-FA1E-C496-6C79B160F7D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6110" y="4728638"/>
            <a:ext cx="219600" cy="219600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tekst 3">
            <a:extLst>
              <a:ext uri="{FF2B5EF4-FFF2-40B4-BE49-F238E27FC236}">
                <a16:creationId xmlns:a16="http://schemas.microsoft.com/office/drawing/2014/main" id="{08EF0261-14D0-1383-03E9-C9E3A0AA53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88483" y="2212107"/>
            <a:ext cx="1620000" cy="432047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Pladsholder til billede 5">
            <a:extLst>
              <a:ext uri="{FF2B5EF4-FFF2-40B4-BE49-F238E27FC236}">
                <a16:creationId xmlns:a16="http://schemas.microsoft.com/office/drawing/2014/main" id="{8342E6BB-C322-8D89-32E3-B526E872C5EC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1043854" y="3003402"/>
            <a:ext cx="288000" cy="288000"/>
          </a:xfr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 dirty="0"/>
              <a:t>Ikon</a:t>
            </a:r>
          </a:p>
        </p:txBody>
      </p:sp>
      <p:sp>
        <p:nvSpPr>
          <p:cNvPr id="9" name="Pladsholder til tekst 3">
            <a:extLst>
              <a:ext uri="{FF2B5EF4-FFF2-40B4-BE49-F238E27FC236}">
                <a16:creationId xmlns:a16="http://schemas.microsoft.com/office/drawing/2014/main" id="{5A97597D-99B1-6A4F-5117-8B426C40DF7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488483" y="3003402"/>
            <a:ext cx="1620000" cy="144413"/>
          </a:xfrm>
        </p:spPr>
        <p:txBody>
          <a:bodyPr rIns="0" anchor="b"/>
          <a:lstStyle>
            <a:lvl1pPr marL="0" indent="0" algn="l">
              <a:buNone/>
              <a:defRPr sz="10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Pladsholder til tekst 3">
            <a:extLst>
              <a:ext uri="{FF2B5EF4-FFF2-40B4-BE49-F238E27FC236}">
                <a16:creationId xmlns:a16="http://schemas.microsoft.com/office/drawing/2014/main" id="{4BDB334A-1458-0AC0-AFF1-0739E96E898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488483" y="3147815"/>
            <a:ext cx="1620000" cy="432047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4" name="Pladsholder til billede 5">
            <a:extLst>
              <a:ext uri="{FF2B5EF4-FFF2-40B4-BE49-F238E27FC236}">
                <a16:creationId xmlns:a16="http://schemas.microsoft.com/office/drawing/2014/main" id="{01C77357-C65B-5A9E-B615-A92026CCF59E}"/>
              </a:ext>
            </a:extLst>
          </p:cNvPr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6012407" y="2067694"/>
            <a:ext cx="288000" cy="288000"/>
          </a:xfr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 dirty="0"/>
              <a:t>Ikon</a:t>
            </a:r>
          </a:p>
        </p:txBody>
      </p:sp>
      <p:sp>
        <p:nvSpPr>
          <p:cNvPr id="15" name="Pladsholder til tekst 3">
            <a:extLst>
              <a:ext uri="{FF2B5EF4-FFF2-40B4-BE49-F238E27FC236}">
                <a16:creationId xmlns:a16="http://schemas.microsoft.com/office/drawing/2014/main" id="{90180E4D-07F7-B5B5-617E-41F68236FDA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457036" y="2067694"/>
            <a:ext cx="1620000" cy="144413"/>
          </a:xfrm>
        </p:spPr>
        <p:txBody>
          <a:bodyPr rIns="0" anchor="b"/>
          <a:lstStyle>
            <a:lvl1pPr marL="0" indent="0" algn="l">
              <a:buNone/>
              <a:defRPr sz="10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6" name="Pladsholder til tekst 3">
            <a:extLst>
              <a:ext uri="{FF2B5EF4-FFF2-40B4-BE49-F238E27FC236}">
                <a16:creationId xmlns:a16="http://schemas.microsoft.com/office/drawing/2014/main" id="{34CF6966-E382-F0AE-7D87-947D9FBC362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457036" y="2212107"/>
            <a:ext cx="1620000" cy="432047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7" name="Pladsholder til billede 5">
            <a:extLst>
              <a:ext uri="{FF2B5EF4-FFF2-40B4-BE49-F238E27FC236}">
                <a16:creationId xmlns:a16="http://schemas.microsoft.com/office/drawing/2014/main" id="{2CEFD869-52FC-2D91-50C5-1E9A468D1D17}"/>
              </a:ext>
            </a:extLst>
          </p:cNvPr>
          <p:cNvSpPr>
            <a:spLocks noGrp="1" noChangeAspect="1"/>
          </p:cNvSpPr>
          <p:nvPr>
            <p:ph type="pic" sz="quarter" idx="29" hasCustomPrompt="1"/>
          </p:nvPr>
        </p:nvSpPr>
        <p:spPr>
          <a:xfrm>
            <a:off x="6012407" y="3003402"/>
            <a:ext cx="288000" cy="288000"/>
          </a:xfr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 dirty="0"/>
              <a:t>Ikon</a:t>
            </a:r>
          </a:p>
        </p:txBody>
      </p:sp>
      <p:sp>
        <p:nvSpPr>
          <p:cNvPr id="18" name="Pladsholder til tekst 3">
            <a:extLst>
              <a:ext uri="{FF2B5EF4-FFF2-40B4-BE49-F238E27FC236}">
                <a16:creationId xmlns:a16="http://schemas.microsoft.com/office/drawing/2014/main" id="{96EA9739-1B5C-0189-6141-912AACF32E26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457036" y="3003402"/>
            <a:ext cx="1620000" cy="144413"/>
          </a:xfrm>
        </p:spPr>
        <p:txBody>
          <a:bodyPr rIns="0" anchor="b"/>
          <a:lstStyle>
            <a:lvl1pPr marL="0" indent="0" algn="l">
              <a:buNone/>
              <a:defRPr sz="10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9" name="Pladsholder til tekst 3">
            <a:extLst>
              <a:ext uri="{FF2B5EF4-FFF2-40B4-BE49-F238E27FC236}">
                <a16:creationId xmlns:a16="http://schemas.microsoft.com/office/drawing/2014/main" id="{573F324B-1AD1-A5F2-6C40-8A7D76AC6A76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457036" y="3147815"/>
            <a:ext cx="1620000" cy="432047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3" name="Pladsholder til billede 5">
            <a:extLst>
              <a:ext uri="{FF2B5EF4-FFF2-40B4-BE49-F238E27FC236}">
                <a16:creationId xmlns:a16="http://schemas.microsoft.com/office/drawing/2014/main" id="{B14033C6-F4A0-22AA-9930-3CE1FE4E25F0}"/>
              </a:ext>
            </a:extLst>
          </p:cNvPr>
          <p:cNvSpPr>
            <a:spLocks noGrp="1" noChangeAspect="1"/>
          </p:cNvSpPr>
          <p:nvPr>
            <p:ph type="pic" sz="quarter" idx="32" hasCustomPrompt="1"/>
          </p:nvPr>
        </p:nvSpPr>
        <p:spPr>
          <a:xfrm>
            <a:off x="3528130" y="2067694"/>
            <a:ext cx="288000" cy="288000"/>
          </a:xfr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 dirty="0"/>
              <a:t>Ikon</a:t>
            </a:r>
          </a:p>
        </p:txBody>
      </p:sp>
      <p:sp>
        <p:nvSpPr>
          <p:cNvPr id="24" name="Pladsholder til tekst 3">
            <a:extLst>
              <a:ext uri="{FF2B5EF4-FFF2-40B4-BE49-F238E27FC236}">
                <a16:creationId xmlns:a16="http://schemas.microsoft.com/office/drawing/2014/main" id="{DF32EA48-CFEB-7541-DF41-17413F5F7203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972759" y="2067694"/>
            <a:ext cx="1620000" cy="144413"/>
          </a:xfrm>
        </p:spPr>
        <p:txBody>
          <a:bodyPr rIns="0" anchor="b"/>
          <a:lstStyle>
            <a:lvl1pPr marL="0" indent="0" algn="l">
              <a:buNone/>
              <a:defRPr sz="10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5" name="Pladsholder til tekst 3">
            <a:extLst>
              <a:ext uri="{FF2B5EF4-FFF2-40B4-BE49-F238E27FC236}">
                <a16:creationId xmlns:a16="http://schemas.microsoft.com/office/drawing/2014/main" id="{BC296128-C74C-B849-4B94-5A9AF8B0C46D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3972759" y="2212107"/>
            <a:ext cx="1620000" cy="432047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6" name="Pladsholder til billede 5">
            <a:extLst>
              <a:ext uri="{FF2B5EF4-FFF2-40B4-BE49-F238E27FC236}">
                <a16:creationId xmlns:a16="http://schemas.microsoft.com/office/drawing/2014/main" id="{81411030-890F-68B2-7EFD-FF089B833B7E}"/>
              </a:ext>
            </a:extLst>
          </p:cNvPr>
          <p:cNvSpPr>
            <a:spLocks noGrp="1" noChangeAspect="1"/>
          </p:cNvSpPr>
          <p:nvPr>
            <p:ph type="pic" sz="quarter" idx="35" hasCustomPrompt="1"/>
          </p:nvPr>
        </p:nvSpPr>
        <p:spPr>
          <a:xfrm>
            <a:off x="3528130" y="3003402"/>
            <a:ext cx="288000" cy="288000"/>
          </a:xfr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 dirty="0"/>
              <a:t>Ikon</a:t>
            </a:r>
          </a:p>
        </p:txBody>
      </p:sp>
      <p:sp>
        <p:nvSpPr>
          <p:cNvPr id="27" name="Pladsholder til tekst 3">
            <a:extLst>
              <a:ext uri="{FF2B5EF4-FFF2-40B4-BE49-F238E27FC236}">
                <a16:creationId xmlns:a16="http://schemas.microsoft.com/office/drawing/2014/main" id="{567FC3D7-2F98-125A-D24C-B2658BB02983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3972759" y="3003402"/>
            <a:ext cx="1620000" cy="144413"/>
          </a:xfrm>
        </p:spPr>
        <p:txBody>
          <a:bodyPr rIns="0" anchor="b"/>
          <a:lstStyle>
            <a:lvl1pPr marL="0" indent="0" algn="l">
              <a:buNone/>
              <a:defRPr sz="10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8" name="Pladsholder til tekst 3">
            <a:extLst>
              <a:ext uri="{FF2B5EF4-FFF2-40B4-BE49-F238E27FC236}">
                <a16:creationId xmlns:a16="http://schemas.microsoft.com/office/drawing/2014/main" id="{88BC5081-ABED-3724-55CF-EBFD77504F1D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3972759" y="3147815"/>
            <a:ext cx="1620000" cy="432047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4492E851-BE7C-081C-4EAF-60E653B13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650" y="951222"/>
            <a:ext cx="2991910" cy="828838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2" name="Pladsholder til tekst 5">
            <a:extLst>
              <a:ext uri="{FF2B5EF4-FFF2-40B4-BE49-F238E27FC236}">
                <a16:creationId xmlns:a16="http://schemas.microsoft.com/office/drawing/2014/main" id="{E5BAADCD-CC86-812F-5FEB-3CC9C120469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09779" y="735323"/>
            <a:ext cx="2992548" cy="144462"/>
          </a:xfrm>
        </p:spPr>
        <p:txBody>
          <a:bodyPr vert="horz" lIns="14400" tIns="0" rIns="0" bIns="0" rtlCol="0">
            <a:noAutofit/>
          </a:bodyPr>
          <a:lstStyle>
            <a:lvl1pPr marL="0" indent="0">
              <a:buNone/>
              <a:defRPr lang="en-GB" sz="1000" cap="all" dirty="0">
                <a:solidFill>
                  <a:srgbClr val="878787"/>
                </a:solidFill>
                <a:latin typeface="Neue Haas Grotesk Text Pro" panose="020B0504020202020204" pitchFamily="34" charset="77"/>
              </a:defRPr>
            </a:lvl1pPr>
          </a:lstStyle>
          <a:p>
            <a:pPr marL="171450" lvl="0" indent="-17145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39063454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rætter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5">
            <a:extLst>
              <a:ext uri="{FF2B5EF4-FFF2-40B4-BE49-F238E27FC236}">
                <a16:creationId xmlns:a16="http://schemas.microsoft.com/office/drawing/2014/main" id="{070C87B3-473D-BAA3-B871-825DD0DF37A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009650" y="1851497"/>
            <a:ext cx="1145744" cy="1145744"/>
          </a:xfrm>
          <a:prstGeom prst="rect">
            <a:avLst/>
          </a:prstGeo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2EDAD55-A7F4-5B25-A8DC-F70270CD04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312023" y="1857599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Fornavn</a:t>
            </a:r>
          </a:p>
        </p:txBody>
      </p:sp>
      <p:sp>
        <p:nvSpPr>
          <p:cNvPr id="5" name="Pladsholder til tekst 3">
            <a:extLst>
              <a:ext uri="{FF2B5EF4-FFF2-40B4-BE49-F238E27FC236}">
                <a16:creationId xmlns:a16="http://schemas.microsoft.com/office/drawing/2014/main" id="{BE721C77-7419-9D0B-B82F-06496C42C3F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2023" y="2205153"/>
            <a:ext cx="1620000" cy="705721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tekst 3">
            <a:extLst>
              <a:ext uri="{FF2B5EF4-FFF2-40B4-BE49-F238E27FC236}">
                <a16:creationId xmlns:a16="http://schemas.microsoft.com/office/drawing/2014/main" id="{6440A9A6-1676-EB07-0143-78F08C58E9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312023" y="2006282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Efternavn</a:t>
            </a:r>
          </a:p>
        </p:txBody>
      </p:sp>
      <p:sp>
        <p:nvSpPr>
          <p:cNvPr id="7" name="Pladsholder til billede 5">
            <a:extLst>
              <a:ext uri="{FF2B5EF4-FFF2-40B4-BE49-F238E27FC236}">
                <a16:creationId xmlns:a16="http://schemas.microsoft.com/office/drawing/2014/main" id="{482A5E1A-5D6D-EBC8-CAED-2066E631A837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200210" y="1851497"/>
            <a:ext cx="1145744" cy="1145744"/>
          </a:xfrm>
          <a:prstGeom prst="rect">
            <a:avLst/>
          </a:prstGeo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8" name="Pladsholder til tekst 3">
            <a:extLst>
              <a:ext uri="{FF2B5EF4-FFF2-40B4-BE49-F238E27FC236}">
                <a16:creationId xmlns:a16="http://schemas.microsoft.com/office/drawing/2014/main" id="{8CB47331-95D8-D802-D5E6-BCBBBEDA86D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02583" y="1857599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Fornavn</a:t>
            </a:r>
          </a:p>
        </p:txBody>
      </p:sp>
      <p:sp>
        <p:nvSpPr>
          <p:cNvPr id="9" name="Pladsholder til tekst 3">
            <a:extLst>
              <a:ext uri="{FF2B5EF4-FFF2-40B4-BE49-F238E27FC236}">
                <a16:creationId xmlns:a16="http://schemas.microsoft.com/office/drawing/2014/main" id="{CE4890B4-ABA5-E0C8-F125-E7DB211380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502583" y="2205153"/>
            <a:ext cx="1620000" cy="705721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Pladsholder til tekst 3">
            <a:extLst>
              <a:ext uri="{FF2B5EF4-FFF2-40B4-BE49-F238E27FC236}">
                <a16:creationId xmlns:a16="http://schemas.microsoft.com/office/drawing/2014/main" id="{D4216E8E-D5DE-C9A9-D7B7-AEF2AF54B1C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502583" y="2006282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Efternavn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102D4A4-A722-E685-821D-EF20513EA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650" y="951222"/>
            <a:ext cx="2991910" cy="828838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1" name="Pladsholder til tekst 5">
            <a:extLst>
              <a:ext uri="{FF2B5EF4-FFF2-40B4-BE49-F238E27FC236}">
                <a16:creationId xmlns:a16="http://schemas.microsoft.com/office/drawing/2014/main" id="{85B26F96-0536-AA3C-FB51-BA4B01FD589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09779" y="735323"/>
            <a:ext cx="2992548" cy="144462"/>
          </a:xfrm>
        </p:spPr>
        <p:txBody>
          <a:bodyPr vert="horz" lIns="14400" tIns="0" rIns="0" bIns="0" rtlCol="0">
            <a:noAutofit/>
          </a:bodyPr>
          <a:lstStyle>
            <a:lvl1pPr marL="0" indent="0">
              <a:buNone/>
              <a:defRPr lang="en-GB" sz="1000" cap="all" dirty="0">
                <a:solidFill>
                  <a:srgbClr val="878787"/>
                </a:solidFill>
                <a:latin typeface="Neue Haas Grotesk Text Pro" panose="020B0504020202020204" pitchFamily="34" charset="77"/>
              </a:defRPr>
            </a:lvl1pPr>
          </a:lstStyle>
          <a:p>
            <a:pPr marL="171450" lvl="0" indent="-17145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413982461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rætter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el 1">
            <a:extLst>
              <a:ext uri="{FF2B5EF4-FFF2-40B4-BE49-F238E27FC236}">
                <a16:creationId xmlns:a16="http://schemas.microsoft.com/office/drawing/2014/main" id="{BDF2322E-9FE2-226D-A96B-876A3594D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650" y="951222"/>
            <a:ext cx="2991910" cy="828838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19" name="Pladsholder til tekst 5">
            <a:extLst>
              <a:ext uri="{FF2B5EF4-FFF2-40B4-BE49-F238E27FC236}">
                <a16:creationId xmlns:a16="http://schemas.microsoft.com/office/drawing/2014/main" id="{C80C5FD2-EE42-8681-250C-9483E2EA936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09779" y="735323"/>
            <a:ext cx="2992548" cy="144462"/>
          </a:xfrm>
        </p:spPr>
        <p:txBody>
          <a:bodyPr vert="horz" lIns="14400" tIns="0" rIns="0" bIns="0" rtlCol="0">
            <a:noAutofit/>
          </a:bodyPr>
          <a:lstStyle>
            <a:lvl1pPr marL="0" indent="0">
              <a:buNone/>
              <a:defRPr lang="en-GB" sz="1000" cap="all" dirty="0">
                <a:solidFill>
                  <a:srgbClr val="878787"/>
                </a:solidFill>
                <a:latin typeface="Neue Haas Grotesk Text Pro" panose="020B0504020202020204" pitchFamily="34" charset="77"/>
              </a:defRPr>
            </a:lvl1pPr>
          </a:lstStyle>
          <a:p>
            <a:pPr marL="171450" lvl="0" indent="-171450"/>
            <a:r>
              <a:rPr lang="da-DK"/>
              <a:t>Klik for at redigere teksttypografierne i masteren</a:t>
            </a:r>
          </a:p>
        </p:txBody>
      </p:sp>
      <p:sp>
        <p:nvSpPr>
          <p:cNvPr id="20" name="Pladsholder til billede 5">
            <a:extLst>
              <a:ext uri="{FF2B5EF4-FFF2-40B4-BE49-F238E27FC236}">
                <a16:creationId xmlns:a16="http://schemas.microsoft.com/office/drawing/2014/main" id="{A94D4C54-C333-FCEF-D431-137BE2D79279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009650" y="1851497"/>
            <a:ext cx="1145744" cy="1145744"/>
          </a:xfrm>
          <a:prstGeom prst="rect">
            <a:avLst/>
          </a:prstGeo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1" name="Pladsholder til tekst 3">
            <a:extLst>
              <a:ext uri="{FF2B5EF4-FFF2-40B4-BE49-F238E27FC236}">
                <a16:creationId xmlns:a16="http://schemas.microsoft.com/office/drawing/2014/main" id="{04F7C3E8-350E-04FB-F135-10358467C4C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312023" y="1857599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Fornavn</a:t>
            </a:r>
          </a:p>
        </p:txBody>
      </p:sp>
      <p:sp>
        <p:nvSpPr>
          <p:cNvPr id="22" name="Pladsholder til tekst 3">
            <a:extLst>
              <a:ext uri="{FF2B5EF4-FFF2-40B4-BE49-F238E27FC236}">
                <a16:creationId xmlns:a16="http://schemas.microsoft.com/office/drawing/2014/main" id="{517E967B-316D-202A-6E0F-6C28B6204EC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2023" y="2205153"/>
            <a:ext cx="1620000" cy="705721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3" name="Pladsholder til tekst 3">
            <a:extLst>
              <a:ext uri="{FF2B5EF4-FFF2-40B4-BE49-F238E27FC236}">
                <a16:creationId xmlns:a16="http://schemas.microsoft.com/office/drawing/2014/main" id="{F40DE611-68E4-F9D2-4776-0CA177B36AE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312023" y="2006282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Efternavn</a:t>
            </a:r>
          </a:p>
        </p:txBody>
      </p:sp>
      <p:sp>
        <p:nvSpPr>
          <p:cNvPr id="24" name="Pladsholder til billede 5">
            <a:extLst>
              <a:ext uri="{FF2B5EF4-FFF2-40B4-BE49-F238E27FC236}">
                <a16:creationId xmlns:a16="http://schemas.microsoft.com/office/drawing/2014/main" id="{35EB4BB7-7554-4F09-C28D-75A33E81D17E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200210" y="1851497"/>
            <a:ext cx="1145744" cy="1145744"/>
          </a:xfrm>
          <a:prstGeom prst="rect">
            <a:avLst/>
          </a:prstGeo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5" name="Pladsholder til tekst 3">
            <a:extLst>
              <a:ext uri="{FF2B5EF4-FFF2-40B4-BE49-F238E27FC236}">
                <a16:creationId xmlns:a16="http://schemas.microsoft.com/office/drawing/2014/main" id="{591786BA-ABD2-68D2-3A44-89A7FD3B4CB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02583" y="1857599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Fornavn</a:t>
            </a:r>
          </a:p>
        </p:txBody>
      </p:sp>
      <p:sp>
        <p:nvSpPr>
          <p:cNvPr id="26" name="Pladsholder til tekst 3">
            <a:extLst>
              <a:ext uri="{FF2B5EF4-FFF2-40B4-BE49-F238E27FC236}">
                <a16:creationId xmlns:a16="http://schemas.microsoft.com/office/drawing/2014/main" id="{F747A01D-97F3-76B0-0737-09472456C92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502583" y="2205153"/>
            <a:ext cx="1620000" cy="705721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7" name="Pladsholder til tekst 3">
            <a:extLst>
              <a:ext uri="{FF2B5EF4-FFF2-40B4-BE49-F238E27FC236}">
                <a16:creationId xmlns:a16="http://schemas.microsoft.com/office/drawing/2014/main" id="{EA6542F3-5934-312E-D3D1-0ED02087C7C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502583" y="2006282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Efternavn</a:t>
            </a:r>
          </a:p>
        </p:txBody>
      </p:sp>
      <p:sp>
        <p:nvSpPr>
          <p:cNvPr id="28" name="Pladsholder til billede 5">
            <a:extLst>
              <a:ext uri="{FF2B5EF4-FFF2-40B4-BE49-F238E27FC236}">
                <a16:creationId xmlns:a16="http://schemas.microsoft.com/office/drawing/2014/main" id="{B59FE46D-0F5F-6AE0-D1B5-C023F1F831C2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1009650" y="3257821"/>
            <a:ext cx="1145744" cy="1145744"/>
          </a:xfrm>
          <a:prstGeom prst="rect">
            <a:avLst/>
          </a:prstGeo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9" name="Pladsholder til tekst 3">
            <a:extLst>
              <a:ext uri="{FF2B5EF4-FFF2-40B4-BE49-F238E27FC236}">
                <a16:creationId xmlns:a16="http://schemas.microsoft.com/office/drawing/2014/main" id="{08A4F3A0-3F2A-C3E1-7F36-AF557BE8294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312023" y="3263923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Fornavn</a:t>
            </a:r>
          </a:p>
        </p:txBody>
      </p:sp>
      <p:sp>
        <p:nvSpPr>
          <p:cNvPr id="30" name="Pladsholder til tekst 3">
            <a:extLst>
              <a:ext uri="{FF2B5EF4-FFF2-40B4-BE49-F238E27FC236}">
                <a16:creationId xmlns:a16="http://schemas.microsoft.com/office/drawing/2014/main" id="{9BB2AD37-0A6E-4B0B-48AF-E4F97DB6619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312023" y="3611477"/>
            <a:ext cx="1620000" cy="705721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1" name="Pladsholder til tekst 3">
            <a:extLst>
              <a:ext uri="{FF2B5EF4-FFF2-40B4-BE49-F238E27FC236}">
                <a16:creationId xmlns:a16="http://schemas.microsoft.com/office/drawing/2014/main" id="{175EE94A-A494-CC93-3DA8-3B1F7E53F62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312023" y="3412606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Efternavn</a:t>
            </a:r>
          </a:p>
        </p:txBody>
      </p:sp>
      <p:sp>
        <p:nvSpPr>
          <p:cNvPr id="32" name="Pladsholder til billede 5">
            <a:extLst>
              <a:ext uri="{FF2B5EF4-FFF2-40B4-BE49-F238E27FC236}">
                <a16:creationId xmlns:a16="http://schemas.microsoft.com/office/drawing/2014/main" id="{70082A65-029C-3CBD-6012-BD4225766C97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200210" y="3257821"/>
            <a:ext cx="1145744" cy="1145744"/>
          </a:xfrm>
          <a:prstGeom prst="rect">
            <a:avLst/>
          </a:prstGeo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33" name="Pladsholder til tekst 3">
            <a:extLst>
              <a:ext uri="{FF2B5EF4-FFF2-40B4-BE49-F238E27FC236}">
                <a16:creationId xmlns:a16="http://schemas.microsoft.com/office/drawing/2014/main" id="{4D35FF32-C2F1-95D2-3CE2-FEBAD27303D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502583" y="3263923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Fornavn</a:t>
            </a:r>
          </a:p>
        </p:txBody>
      </p:sp>
      <p:sp>
        <p:nvSpPr>
          <p:cNvPr id="34" name="Pladsholder til tekst 3">
            <a:extLst>
              <a:ext uri="{FF2B5EF4-FFF2-40B4-BE49-F238E27FC236}">
                <a16:creationId xmlns:a16="http://schemas.microsoft.com/office/drawing/2014/main" id="{70FD2264-3397-9D88-E3C2-B6F947BC861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502583" y="3611477"/>
            <a:ext cx="1620000" cy="705721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5" name="Pladsholder til tekst 3">
            <a:extLst>
              <a:ext uri="{FF2B5EF4-FFF2-40B4-BE49-F238E27FC236}">
                <a16:creationId xmlns:a16="http://schemas.microsoft.com/office/drawing/2014/main" id="{EDB9A021-B118-0213-E878-3A85F5FD4D3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502583" y="3412606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Efternavn</a:t>
            </a:r>
          </a:p>
        </p:txBody>
      </p:sp>
    </p:spTree>
    <p:extLst>
      <p:ext uri="{BB962C8B-B14F-4D97-AF65-F5344CB8AC3E}">
        <p14:creationId xmlns:p14="http://schemas.microsoft.com/office/powerpoint/2010/main" val="274095695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rætter (6 el. 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5">
            <a:extLst>
              <a:ext uri="{FF2B5EF4-FFF2-40B4-BE49-F238E27FC236}">
                <a16:creationId xmlns:a16="http://schemas.microsoft.com/office/drawing/2014/main" id="{070C87B3-473D-BAA3-B871-825DD0DF37A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484003" y="1428854"/>
            <a:ext cx="864096" cy="864096"/>
          </a:xfrm>
          <a:prstGeom prst="rect">
            <a:avLst/>
          </a:prstGeo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 noProof="0"/>
              <a:t>Klik på ikonet for at tilføje et billede</a:t>
            </a:r>
            <a:endParaRPr lang="da-DK" noProof="0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2EDAD55-A7F4-5B25-A8DC-F70270CD04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04728" y="1434956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noProof="0" dirty="0"/>
              <a:t>Fornavn</a:t>
            </a:r>
          </a:p>
        </p:txBody>
      </p:sp>
      <p:sp>
        <p:nvSpPr>
          <p:cNvPr id="5" name="Pladsholder til tekst 3">
            <a:extLst>
              <a:ext uri="{FF2B5EF4-FFF2-40B4-BE49-F238E27FC236}">
                <a16:creationId xmlns:a16="http://schemas.microsoft.com/office/drawing/2014/main" id="{BE721C77-7419-9D0B-B82F-06496C42C3F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504728" y="1782511"/>
            <a:ext cx="1620000" cy="510440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6" name="Pladsholder til tekst 3">
            <a:extLst>
              <a:ext uri="{FF2B5EF4-FFF2-40B4-BE49-F238E27FC236}">
                <a16:creationId xmlns:a16="http://schemas.microsoft.com/office/drawing/2014/main" id="{6440A9A6-1676-EB07-0143-78F08C58E9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504728" y="1583639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noProof="0"/>
              <a:t>Efternavn</a:t>
            </a:r>
          </a:p>
        </p:txBody>
      </p:sp>
      <p:sp>
        <p:nvSpPr>
          <p:cNvPr id="7" name="Pladsholder til billede 5">
            <a:extLst>
              <a:ext uri="{FF2B5EF4-FFF2-40B4-BE49-F238E27FC236}">
                <a16:creationId xmlns:a16="http://schemas.microsoft.com/office/drawing/2014/main" id="{482A5E1A-5D6D-EBC8-CAED-2066E631A837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281357" y="1428854"/>
            <a:ext cx="864096" cy="864096"/>
          </a:xfrm>
          <a:prstGeom prst="rect">
            <a:avLst/>
          </a:prstGeo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 noProof="0"/>
              <a:t>Klik på ikonet for at tilføje et billede</a:t>
            </a:r>
            <a:endParaRPr lang="da-DK" noProof="0" dirty="0"/>
          </a:p>
        </p:txBody>
      </p:sp>
      <p:sp>
        <p:nvSpPr>
          <p:cNvPr id="8" name="Pladsholder til tekst 3">
            <a:extLst>
              <a:ext uri="{FF2B5EF4-FFF2-40B4-BE49-F238E27FC236}">
                <a16:creationId xmlns:a16="http://schemas.microsoft.com/office/drawing/2014/main" id="{8CB47331-95D8-D802-D5E6-BCBBBEDA86D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302082" y="1434956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noProof="0"/>
              <a:t>Fornavn</a:t>
            </a:r>
          </a:p>
        </p:txBody>
      </p:sp>
      <p:sp>
        <p:nvSpPr>
          <p:cNvPr id="9" name="Pladsholder til tekst 3">
            <a:extLst>
              <a:ext uri="{FF2B5EF4-FFF2-40B4-BE49-F238E27FC236}">
                <a16:creationId xmlns:a16="http://schemas.microsoft.com/office/drawing/2014/main" id="{CE4890B4-ABA5-E0C8-F125-E7DB211380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302082" y="1782511"/>
            <a:ext cx="1620000" cy="510440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10" name="Pladsholder til tekst 3">
            <a:extLst>
              <a:ext uri="{FF2B5EF4-FFF2-40B4-BE49-F238E27FC236}">
                <a16:creationId xmlns:a16="http://schemas.microsoft.com/office/drawing/2014/main" id="{D4216E8E-D5DE-C9A9-D7B7-AEF2AF54B1C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302082" y="1583639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noProof="0"/>
              <a:t>Efternavn</a:t>
            </a:r>
          </a:p>
        </p:txBody>
      </p:sp>
      <p:sp>
        <p:nvSpPr>
          <p:cNvPr id="2" name="Pladsholder til billede 5">
            <a:extLst>
              <a:ext uri="{FF2B5EF4-FFF2-40B4-BE49-F238E27FC236}">
                <a16:creationId xmlns:a16="http://schemas.microsoft.com/office/drawing/2014/main" id="{C65363CD-8FAF-BF36-6F74-5A0BCC8BE6CB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484003" y="2506613"/>
            <a:ext cx="864096" cy="864096"/>
          </a:xfrm>
          <a:prstGeom prst="rect">
            <a:avLst/>
          </a:prstGeo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 noProof="0"/>
              <a:t>Klik på ikonet for at tilføje et billede</a:t>
            </a:r>
            <a:endParaRPr lang="da-DK" noProof="0" dirty="0"/>
          </a:p>
        </p:txBody>
      </p:sp>
      <p:sp>
        <p:nvSpPr>
          <p:cNvPr id="11" name="Pladsholder til tekst 3">
            <a:extLst>
              <a:ext uri="{FF2B5EF4-FFF2-40B4-BE49-F238E27FC236}">
                <a16:creationId xmlns:a16="http://schemas.microsoft.com/office/drawing/2014/main" id="{8DEDB2D6-1AFF-EAF9-3643-7E663B1C103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504728" y="2512715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noProof="0"/>
              <a:t>Fornavn</a:t>
            </a:r>
          </a:p>
        </p:txBody>
      </p:sp>
      <p:sp>
        <p:nvSpPr>
          <p:cNvPr id="12" name="Pladsholder til tekst 3">
            <a:extLst>
              <a:ext uri="{FF2B5EF4-FFF2-40B4-BE49-F238E27FC236}">
                <a16:creationId xmlns:a16="http://schemas.microsoft.com/office/drawing/2014/main" id="{A2DC81DF-853C-D3F4-265C-B27726F7DF4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504728" y="2860270"/>
            <a:ext cx="1620000" cy="510440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13" name="Pladsholder til tekst 3">
            <a:extLst>
              <a:ext uri="{FF2B5EF4-FFF2-40B4-BE49-F238E27FC236}">
                <a16:creationId xmlns:a16="http://schemas.microsoft.com/office/drawing/2014/main" id="{5520A6BD-6DE7-2638-2BD4-D586F9F8758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504728" y="2661398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noProof="0"/>
              <a:t>Efternavn</a:t>
            </a:r>
          </a:p>
        </p:txBody>
      </p:sp>
      <p:sp>
        <p:nvSpPr>
          <p:cNvPr id="14" name="Pladsholder til billede 5">
            <a:extLst>
              <a:ext uri="{FF2B5EF4-FFF2-40B4-BE49-F238E27FC236}">
                <a16:creationId xmlns:a16="http://schemas.microsoft.com/office/drawing/2014/main" id="{75A74AD5-C83D-7897-3AA5-2E4B39CF4653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3281357" y="2506613"/>
            <a:ext cx="864096" cy="864096"/>
          </a:xfrm>
          <a:prstGeom prst="rect">
            <a:avLst/>
          </a:prstGeo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 noProof="0"/>
              <a:t>Klik på ikonet for at tilføje et billede</a:t>
            </a:r>
            <a:endParaRPr lang="da-DK" noProof="0" dirty="0"/>
          </a:p>
        </p:txBody>
      </p:sp>
      <p:sp>
        <p:nvSpPr>
          <p:cNvPr id="15" name="Pladsholder til tekst 3">
            <a:extLst>
              <a:ext uri="{FF2B5EF4-FFF2-40B4-BE49-F238E27FC236}">
                <a16:creationId xmlns:a16="http://schemas.microsoft.com/office/drawing/2014/main" id="{21D8DE0D-B32A-238C-55C8-0ED0EDD6159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302082" y="2512715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noProof="0"/>
              <a:t>Fornavn</a:t>
            </a:r>
          </a:p>
        </p:txBody>
      </p:sp>
      <p:sp>
        <p:nvSpPr>
          <p:cNvPr id="16" name="Pladsholder til tekst 3">
            <a:extLst>
              <a:ext uri="{FF2B5EF4-FFF2-40B4-BE49-F238E27FC236}">
                <a16:creationId xmlns:a16="http://schemas.microsoft.com/office/drawing/2014/main" id="{6F715CB2-A1EA-D243-2E29-C4CD804D886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302082" y="2860270"/>
            <a:ext cx="1620000" cy="510440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17" name="Pladsholder til tekst 3">
            <a:extLst>
              <a:ext uri="{FF2B5EF4-FFF2-40B4-BE49-F238E27FC236}">
                <a16:creationId xmlns:a16="http://schemas.microsoft.com/office/drawing/2014/main" id="{C95F10A0-C60A-ECF6-E36E-27A58FBD2D7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02082" y="2661398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noProof="0"/>
              <a:t>Efternavn</a:t>
            </a:r>
          </a:p>
        </p:txBody>
      </p:sp>
      <p:sp>
        <p:nvSpPr>
          <p:cNvPr id="18" name="Pladsholder til billede 5">
            <a:extLst>
              <a:ext uri="{FF2B5EF4-FFF2-40B4-BE49-F238E27FC236}">
                <a16:creationId xmlns:a16="http://schemas.microsoft.com/office/drawing/2014/main" id="{D8F20035-BF4C-E8E9-7629-95EB57613D77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484003" y="3578270"/>
            <a:ext cx="864096" cy="864096"/>
          </a:xfrm>
          <a:prstGeom prst="rect">
            <a:avLst/>
          </a:prstGeo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 noProof="0"/>
              <a:t>Klik på ikonet for at tilføje et billede</a:t>
            </a:r>
            <a:endParaRPr lang="da-DK" noProof="0" dirty="0"/>
          </a:p>
        </p:txBody>
      </p:sp>
      <p:sp>
        <p:nvSpPr>
          <p:cNvPr id="19" name="Pladsholder til tekst 3">
            <a:extLst>
              <a:ext uri="{FF2B5EF4-FFF2-40B4-BE49-F238E27FC236}">
                <a16:creationId xmlns:a16="http://schemas.microsoft.com/office/drawing/2014/main" id="{E5DD68DF-0955-D2E0-9EC7-C8E5E09C9DE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504728" y="3584372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noProof="0"/>
              <a:t>Fornavn</a:t>
            </a:r>
          </a:p>
        </p:txBody>
      </p:sp>
      <p:sp>
        <p:nvSpPr>
          <p:cNvPr id="20" name="Pladsholder til tekst 3">
            <a:extLst>
              <a:ext uri="{FF2B5EF4-FFF2-40B4-BE49-F238E27FC236}">
                <a16:creationId xmlns:a16="http://schemas.microsoft.com/office/drawing/2014/main" id="{DE8F6174-F745-2E11-6D8E-B821CD399521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1504728" y="3931927"/>
            <a:ext cx="1620000" cy="510440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21" name="Pladsholder til tekst 3">
            <a:extLst>
              <a:ext uri="{FF2B5EF4-FFF2-40B4-BE49-F238E27FC236}">
                <a16:creationId xmlns:a16="http://schemas.microsoft.com/office/drawing/2014/main" id="{5DBA5425-3A6F-5F2C-847C-2459D1AB335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504728" y="3733055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noProof="0"/>
              <a:t>Efternavn</a:t>
            </a:r>
          </a:p>
        </p:txBody>
      </p:sp>
      <p:sp>
        <p:nvSpPr>
          <p:cNvPr id="22" name="Pladsholder til billede 5">
            <a:extLst>
              <a:ext uri="{FF2B5EF4-FFF2-40B4-BE49-F238E27FC236}">
                <a16:creationId xmlns:a16="http://schemas.microsoft.com/office/drawing/2014/main" id="{CE71A5FD-BEB7-115E-D689-E604327F18F7}"/>
              </a:ext>
            </a:extLst>
          </p:cNvPr>
          <p:cNvSpPr>
            <a:spLocks noGrp="1" noChangeAspect="1"/>
          </p:cNvSpPr>
          <p:nvPr>
            <p:ph type="pic" sz="quarter" idx="37"/>
          </p:nvPr>
        </p:nvSpPr>
        <p:spPr>
          <a:xfrm>
            <a:off x="3281357" y="3578270"/>
            <a:ext cx="864096" cy="864096"/>
          </a:xfrm>
          <a:prstGeom prst="rect">
            <a:avLst/>
          </a:prstGeo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 noProof="0"/>
              <a:t>Klik på ikonet for at tilføje et billede</a:t>
            </a:r>
            <a:endParaRPr lang="da-DK" noProof="0" dirty="0"/>
          </a:p>
        </p:txBody>
      </p:sp>
      <p:sp>
        <p:nvSpPr>
          <p:cNvPr id="23" name="Pladsholder til tekst 3">
            <a:extLst>
              <a:ext uri="{FF2B5EF4-FFF2-40B4-BE49-F238E27FC236}">
                <a16:creationId xmlns:a16="http://schemas.microsoft.com/office/drawing/2014/main" id="{03755236-EF25-1910-CC1E-CA3EFFFAC00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302082" y="3584372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noProof="0"/>
              <a:t>Fornavn</a:t>
            </a:r>
          </a:p>
        </p:txBody>
      </p:sp>
      <p:sp>
        <p:nvSpPr>
          <p:cNvPr id="24" name="Pladsholder til tekst 3">
            <a:extLst>
              <a:ext uri="{FF2B5EF4-FFF2-40B4-BE49-F238E27FC236}">
                <a16:creationId xmlns:a16="http://schemas.microsoft.com/office/drawing/2014/main" id="{3F9FC192-CF34-F7F4-2E0A-D1E089B04A5F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4302082" y="3931927"/>
            <a:ext cx="1620000" cy="510440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25" name="Pladsholder til tekst 3">
            <a:extLst>
              <a:ext uri="{FF2B5EF4-FFF2-40B4-BE49-F238E27FC236}">
                <a16:creationId xmlns:a16="http://schemas.microsoft.com/office/drawing/2014/main" id="{844B268E-5C54-1D96-9E0F-4846C40ACE7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302082" y="3733055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noProof="0"/>
              <a:t>Efternavn</a:t>
            </a:r>
          </a:p>
        </p:txBody>
      </p:sp>
      <p:sp>
        <p:nvSpPr>
          <p:cNvPr id="26" name="Titel 1">
            <a:extLst>
              <a:ext uri="{FF2B5EF4-FFF2-40B4-BE49-F238E27FC236}">
                <a16:creationId xmlns:a16="http://schemas.microsoft.com/office/drawing/2014/main" id="{5354E46A-4252-9BFC-BE9A-10E1E4D81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55625"/>
            <a:ext cx="3959671" cy="64797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27" name="Pladsholder til tekst 5">
            <a:extLst>
              <a:ext uri="{FF2B5EF4-FFF2-40B4-BE49-F238E27FC236}">
                <a16:creationId xmlns:a16="http://schemas.microsoft.com/office/drawing/2014/main" id="{1EEEA10E-A59B-6FE7-6108-B556F08376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8313" y="339726"/>
            <a:ext cx="4103687" cy="144462"/>
          </a:xfrm>
        </p:spPr>
        <p:txBody>
          <a:bodyPr vert="horz" lIns="14400" tIns="0" rIns="0" bIns="0" rtlCol="0">
            <a:noAutofit/>
          </a:bodyPr>
          <a:lstStyle>
            <a:lvl1pPr marL="0" indent="0">
              <a:buNone/>
              <a:defRPr lang="en-GB" sz="1000" cap="all" dirty="0">
                <a:solidFill>
                  <a:srgbClr val="878787"/>
                </a:solidFill>
                <a:latin typeface="Neue Haas Grotesk Text Pro" panose="020B0504020202020204" pitchFamily="34" charset="77"/>
              </a:defRPr>
            </a:lvl1pPr>
          </a:lstStyle>
          <a:p>
            <a:pPr marL="171450" lvl="0" indent="-171450"/>
            <a:r>
              <a:rPr lang="da-DK"/>
              <a:t>Klik for at redigere teksttypografierne i masteren</a:t>
            </a:r>
          </a:p>
        </p:txBody>
      </p:sp>
      <p:sp>
        <p:nvSpPr>
          <p:cNvPr id="28" name="Pladsholder til billede 5">
            <a:extLst>
              <a:ext uri="{FF2B5EF4-FFF2-40B4-BE49-F238E27FC236}">
                <a16:creationId xmlns:a16="http://schemas.microsoft.com/office/drawing/2014/main" id="{4F334368-B4FB-366D-C197-0AFE0188E0C7}"/>
              </a:ext>
            </a:extLst>
          </p:cNvPr>
          <p:cNvSpPr>
            <a:spLocks noGrp="1" noChangeAspect="1"/>
          </p:cNvSpPr>
          <p:nvPr>
            <p:ph type="pic" sz="quarter" idx="41"/>
          </p:nvPr>
        </p:nvSpPr>
        <p:spPr>
          <a:xfrm>
            <a:off x="6026395" y="1428854"/>
            <a:ext cx="864096" cy="864096"/>
          </a:xfrm>
          <a:prstGeom prst="rect">
            <a:avLst/>
          </a:prstGeo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 noProof="0"/>
              <a:t>Klik på ikonet for at tilføje et billede</a:t>
            </a:r>
            <a:endParaRPr lang="da-DK" noProof="0" dirty="0"/>
          </a:p>
        </p:txBody>
      </p:sp>
      <p:sp>
        <p:nvSpPr>
          <p:cNvPr id="29" name="Pladsholder til tekst 3">
            <a:extLst>
              <a:ext uri="{FF2B5EF4-FFF2-40B4-BE49-F238E27FC236}">
                <a16:creationId xmlns:a16="http://schemas.microsoft.com/office/drawing/2014/main" id="{2A89F82F-FD02-E57B-A2C2-183DF290799A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7047120" y="1434956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noProof="0"/>
              <a:t>Fornavn</a:t>
            </a:r>
          </a:p>
        </p:txBody>
      </p:sp>
      <p:sp>
        <p:nvSpPr>
          <p:cNvPr id="30" name="Pladsholder til tekst 3">
            <a:extLst>
              <a:ext uri="{FF2B5EF4-FFF2-40B4-BE49-F238E27FC236}">
                <a16:creationId xmlns:a16="http://schemas.microsoft.com/office/drawing/2014/main" id="{7A7673EC-7F6C-45C2-9BBB-955450D5C618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7047120" y="1782511"/>
            <a:ext cx="1620000" cy="510440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31" name="Pladsholder til tekst 3">
            <a:extLst>
              <a:ext uri="{FF2B5EF4-FFF2-40B4-BE49-F238E27FC236}">
                <a16:creationId xmlns:a16="http://schemas.microsoft.com/office/drawing/2014/main" id="{2A71BA22-2D8C-6DD3-B2ED-12B1D692E1D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047120" y="1583639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noProof="0"/>
              <a:t>Efternavn</a:t>
            </a:r>
          </a:p>
        </p:txBody>
      </p:sp>
      <p:sp>
        <p:nvSpPr>
          <p:cNvPr id="32" name="Pladsholder til billede 5">
            <a:extLst>
              <a:ext uri="{FF2B5EF4-FFF2-40B4-BE49-F238E27FC236}">
                <a16:creationId xmlns:a16="http://schemas.microsoft.com/office/drawing/2014/main" id="{63147FEA-D1DF-4D4B-33F3-6AF054BD5C7A}"/>
              </a:ext>
            </a:extLst>
          </p:cNvPr>
          <p:cNvSpPr>
            <a:spLocks noGrp="1" noChangeAspect="1"/>
          </p:cNvSpPr>
          <p:nvPr>
            <p:ph type="pic" sz="quarter" idx="45"/>
          </p:nvPr>
        </p:nvSpPr>
        <p:spPr>
          <a:xfrm>
            <a:off x="6026395" y="2506613"/>
            <a:ext cx="864096" cy="864096"/>
          </a:xfrm>
          <a:prstGeom prst="rect">
            <a:avLst/>
          </a:prstGeo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 noProof="0"/>
              <a:t>Klik på ikonet for at tilføje et billede</a:t>
            </a:r>
            <a:endParaRPr lang="da-DK" noProof="0" dirty="0"/>
          </a:p>
        </p:txBody>
      </p:sp>
      <p:sp>
        <p:nvSpPr>
          <p:cNvPr id="33" name="Pladsholder til tekst 3">
            <a:extLst>
              <a:ext uri="{FF2B5EF4-FFF2-40B4-BE49-F238E27FC236}">
                <a16:creationId xmlns:a16="http://schemas.microsoft.com/office/drawing/2014/main" id="{C778F24C-14A2-EF02-D8D0-2C912180E537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047120" y="2512715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noProof="0"/>
              <a:t>Fornavn</a:t>
            </a:r>
          </a:p>
        </p:txBody>
      </p:sp>
      <p:sp>
        <p:nvSpPr>
          <p:cNvPr id="34" name="Pladsholder til tekst 3">
            <a:extLst>
              <a:ext uri="{FF2B5EF4-FFF2-40B4-BE49-F238E27FC236}">
                <a16:creationId xmlns:a16="http://schemas.microsoft.com/office/drawing/2014/main" id="{F78C7943-8667-B79B-BB41-F963B5F39165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7047120" y="2860270"/>
            <a:ext cx="1620000" cy="510440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35" name="Pladsholder til tekst 3">
            <a:extLst>
              <a:ext uri="{FF2B5EF4-FFF2-40B4-BE49-F238E27FC236}">
                <a16:creationId xmlns:a16="http://schemas.microsoft.com/office/drawing/2014/main" id="{98D3940C-FDB8-B41E-1CB1-210990DB89AF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047120" y="2661398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noProof="0"/>
              <a:t>Efternavn</a:t>
            </a:r>
          </a:p>
        </p:txBody>
      </p:sp>
      <p:sp>
        <p:nvSpPr>
          <p:cNvPr id="36" name="Pladsholder til billede 5">
            <a:extLst>
              <a:ext uri="{FF2B5EF4-FFF2-40B4-BE49-F238E27FC236}">
                <a16:creationId xmlns:a16="http://schemas.microsoft.com/office/drawing/2014/main" id="{C1F975EA-62DA-6ADC-A974-9DC1CCA65B03}"/>
              </a:ext>
            </a:extLst>
          </p:cNvPr>
          <p:cNvSpPr>
            <a:spLocks noGrp="1" noChangeAspect="1"/>
          </p:cNvSpPr>
          <p:nvPr>
            <p:ph type="pic" sz="quarter" idx="49"/>
          </p:nvPr>
        </p:nvSpPr>
        <p:spPr>
          <a:xfrm>
            <a:off x="6026395" y="3578270"/>
            <a:ext cx="864096" cy="864096"/>
          </a:xfrm>
          <a:prstGeom prst="rect">
            <a:avLst/>
          </a:prstGeo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 noProof="0"/>
              <a:t>Klik på ikonet for at tilføje et billede</a:t>
            </a:r>
            <a:endParaRPr lang="da-DK" noProof="0" dirty="0"/>
          </a:p>
        </p:txBody>
      </p:sp>
      <p:sp>
        <p:nvSpPr>
          <p:cNvPr id="37" name="Pladsholder til tekst 3">
            <a:extLst>
              <a:ext uri="{FF2B5EF4-FFF2-40B4-BE49-F238E27FC236}">
                <a16:creationId xmlns:a16="http://schemas.microsoft.com/office/drawing/2014/main" id="{FC5763B6-541B-41E9-C28D-2CF0111C5D11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047120" y="3584372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noProof="0"/>
              <a:t>Fornavn</a:t>
            </a:r>
          </a:p>
        </p:txBody>
      </p:sp>
      <p:sp>
        <p:nvSpPr>
          <p:cNvPr id="38" name="Pladsholder til tekst 3">
            <a:extLst>
              <a:ext uri="{FF2B5EF4-FFF2-40B4-BE49-F238E27FC236}">
                <a16:creationId xmlns:a16="http://schemas.microsoft.com/office/drawing/2014/main" id="{1A59A722-1EBD-8D21-498C-DDA42022CAE7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7047120" y="3931927"/>
            <a:ext cx="1620000" cy="510440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39" name="Pladsholder til tekst 3">
            <a:extLst>
              <a:ext uri="{FF2B5EF4-FFF2-40B4-BE49-F238E27FC236}">
                <a16:creationId xmlns:a16="http://schemas.microsoft.com/office/drawing/2014/main" id="{480696B4-4016-3B87-6CF1-A9852DE47102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7047120" y="3733055"/>
            <a:ext cx="1620000" cy="144413"/>
          </a:xfrm>
        </p:spPr>
        <p:txBody>
          <a:bodyPr rIns="0" anchor="t"/>
          <a:lstStyle>
            <a:lvl1pPr marL="0" indent="0" algn="l">
              <a:buNone/>
              <a:defRPr sz="11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noProof="0"/>
              <a:t>Efternavn</a:t>
            </a:r>
          </a:p>
        </p:txBody>
      </p:sp>
    </p:spTree>
    <p:extLst>
      <p:ext uri="{BB962C8B-B14F-4D97-AF65-F5344CB8AC3E}">
        <p14:creationId xmlns:p14="http://schemas.microsoft.com/office/powerpoint/2010/main" val="283612207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rætter (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5">
            <a:extLst>
              <a:ext uri="{FF2B5EF4-FFF2-40B4-BE49-F238E27FC236}">
                <a16:creationId xmlns:a16="http://schemas.microsoft.com/office/drawing/2014/main" id="{070C87B3-473D-BAA3-B871-825DD0DF37A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991208" y="627534"/>
            <a:ext cx="864096" cy="864096"/>
          </a:xfrm>
          <a:prstGeom prst="rect">
            <a:avLst/>
          </a:prstGeo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2EDAD55-A7F4-5B25-A8DC-F70270CD04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91208" y="1557254"/>
            <a:ext cx="1204528" cy="108000"/>
          </a:xfrm>
        </p:spPr>
        <p:txBody>
          <a:bodyPr rIns="0" anchor="t"/>
          <a:lstStyle>
            <a:lvl1pPr marL="0" indent="0" algn="l">
              <a:buNone/>
              <a:defRPr sz="9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Fornavn</a:t>
            </a:r>
          </a:p>
        </p:txBody>
      </p:sp>
      <p:sp>
        <p:nvSpPr>
          <p:cNvPr id="5" name="Pladsholder til tekst 3">
            <a:extLst>
              <a:ext uri="{FF2B5EF4-FFF2-40B4-BE49-F238E27FC236}">
                <a16:creationId xmlns:a16="http://schemas.microsoft.com/office/drawing/2014/main" id="{BE721C77-7419-9D0B-B82F-06496C42C3F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91208" y="1850162"/>
            <a:ext cx="1204528" cy="660558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tekst 3">
            <a:extLst>
              <a:ext uri="{FF2B5EF4-FFF2-40B4-BE49-F238E27FC236}">
                <a16:creationId xmlns:a16="http://schemas.microsoft.com/office/drawing/2014/main" id="{6440A9A6-1676-EB07-0143-78F08C58E9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91208" y="1688784"/>
            <a:ext cx="1204528" cy="108000"/>
          </a:xfrm>
        </p:spPr>
        <p:txBody>
          <a:bodyPr rIns="0" anchor="t"/>
          <a:lstStyle>
            <a:lvl1pPr marL="0" indent="0" algn="l">
              <a:buNone/>
              <a:defRPr sz="9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Efternavn</a:t>
            </a:r>
          </a:p>
        </p:txBody>
      </p:sp>
      <p:sp>
        <p:nvSpPr>
          <p:cNvPr id="26" name="Pladsholder til billede 5">
            <a:extLst>
              <a:ext uri="{FF2B5EF4-FFF2-40B4-BE49-F238E27FC236}">
                <a16:creationId xmlns:a16="http://schemas.microsoft.com/office/drawing/2014/main" id="{52F7139D-DBE9-49E3-AD47-49F68B4DA0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991208" y="2721034"/>
            <a:ext cx="864096" cy="864096"/>
          </a:xfrm>
          <a:prstGeom prst="rect">
            <a:avLst/>
          </a:prstGeo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7" name="Pladsholder til tekst 3">
            <a:extLst>
              <a:ext uri="{FF2B5EF4-FFF2-40B4-BE49-F238E27FC236}">
                <a16:creationId xmlns:a16="http://schemas.microsoft.com/office/drawing/2014/main" id="{7D58E26F-CC21-2BE4-4DCF-13DA0A74D6A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91208" y="3650754"/>
            <a:ext cx="1204528" cy="108000"/>
          </a:xfrm>
        </p:spPr>
        <p:txBody>
          <a:bodyPr rIns="0" anchor="t"/>
          <a:lstStyle>
            <a:lvl1pPr marL="0" indent="0" algn="l">
              <a:buNone/>
              <a:defRPr sz="9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Fornavn</a:t>
            </a:r>
          </a:p>
        </p:txBody>
      </p:sp>
      <p:sp>
        <p:nvSpPr>
          <p:cNvPr id="28" name="Pladsholder til tekst 3">
            <a:extLst>
              <a:ext uri="{FF2B5EF4-FFF2-40B4-BE49-F238E27FC236}">
                <a16:creationId xmlns:a16="http://schemas.microsoft.com/office/drawing/2014/main" id="{D38F5F6F-8901-83CA-0E99-FED48ED7774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91208" y="3943662"/>
            <a:ext cx="1204528" cy="660558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9" name="Pladsholder til tekst 3">
            <a:extLst>
              <a:ext uri="{FF2B5EF4-FFF2-40B4-BE49-F238E27FC236}">
                <a16:creationId xmlns:a16="http://schemas.microsoft.com/office/drawing/2014/main" id="{37092885-5257-BABB-4AA8-D3BEE0040E0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91208" y="3782284"/>
            <a:ext cx="1204528" cy="108000"/>
          </a:xfrm>
        </p:spPr>
        <p:txBody>
          <a:bodyPr rIns="0" anchor="t"/>
          <a:lstStyle>
            <a:lvl1pPr marL="0" indent="0" algn="l">
              <a:buNone/>
              <a:defRPr sz="9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Efternavn</a:t>
            </a:r>
          </a:p>
        </p:txBody>
      </p:sp>
      <p:sp>
        <p:nvSpPr>
          <p:cNvPr id="30" name="Pladsholder til billede 5">
            <a:extLst>
              <a:ext uri="{FF2B5EF4-FFF2-40B4-BE49-F238E27FC236}">
                <a16:creationId xmlns:a16="http://schemas.microsoft.com/office/drawing/2014/main" id="{752348A9-5597-3F07-46DD-D20729280D5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3007432" y="627534"/>
            <a:ext cx="864096" cy="864096"/>
          </a:xfrm>
          <a:prstGeom prst="rect">
            <a:avLst/>
          </a:prstGeo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31" name="Pladsholder til tekst 3">
            <a:extLst>
              <a:ext uri="{FF2B5EF4-FFF2-40B4-BE49-F238E27FC236}">
                <a16:creationId xmlns:a16="http://schemas.microsoft.com/office/drawing/2014/main" id="{A5F34681-D03A-D647-6930-18A3459EAFE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007432" y="1557254"/>
            <a:ext cx="1204528" cy="108000"/>
          </a:xfrm>
        </p:spPr>
        <p:txBody>
          <a:bodyPr rIns="0" anchor="t"/>
          <a:lstStyle>
            <a:lvl1pPr marL="0" indent="0" algn="l">
              <a:buNone/>
              <a:defRPr sz="9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Fornavn</a:t>
            </a:r>
          </a:p>
        </p:txBody>
      </p:sp>
      <p:sp>
        <p:nvSpPr>
          <p:cNvPr id="32" name="Pladsholder til tekst 3">
            <a:extLst>
              <a:ext uri="{FF2B5EF4-FFF2-40B4-BE49-F238E27FC236}">
                <a16:creationId xmlns:a16="http://schemas.microsoft.com/office/drawing/2014/main" id="{45577192-E8BA-EEE4-9B16-22FED0D7DF5A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007432" y="1850162"/>
            <a:ext cx="1204528" cy="660558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3" name="Pladsholder til tekst 3">
            <a:extLst>
              <a:ext uri="{FF2B5EF4-FFF2-40B4-BE49-F238E27FC236}">
                <a16:creationId xmlns:a16="http://schemas.microsoft.com/office/drawing/2014/main" id="{5815B571-9779-C1AF-64F5-8EDE3B02F07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007432" y="1688784"/>
            <a:ext cx="1204528" cy="108000"/>
          </a:xfrm>
        </p:spPr>
        <p:txBody>
          <a:bodyPr rIns="0" anchor="t"/>
          <a:lstStyle>
            <a:lvl1pPr marL="0" indent="0" algn="l">
              <a:buNone/>
              <a:defRPr sz="9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Efternavn</a:t>
            </a:r>
          </a:p>
        </p:txBody>
      </p:sp>
      <p:sp>
        <p:nvSpPr>
          <p:cNvPr id="34" name="Pladsholder til billede 5">
            <a:extLst>
              <a:ext uri="{FF2B5EF4-FFF2-40B4-BE49-F238E27FC236}">
                <a16:creationId xmlns:a16="http://schemas.microsoft.com/office/drawing/2014/main" id="{B26DC89F-7A12-B691-C617-76B06988F9D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3007432" y="2721034"/>
            <a:ext cx="864096" cy="864096"/>
          </a:xfrm>
          <a:prstGeom prst="rect">
            <a:avLst/>
          </a:prstGeo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35" name="Pladsholder til tekst 3">
            <a:extLst>
              <a:ext uri="{FF2B5EF4-FFF2-40B4-BE49-F238E27FC236}">
                <a16:creationId xmlns:a16="http://schemas.microsoft.com/office/drawing/2014/main" id="{492FCA12-2486-24F2-1D95-2EB6D99E1A4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007432" y="3650754"/>
            <a:ext cx="1204528" cy="108000"/>
          </a:xfrm>
        </p:spPr>
        <p:txBody>
          <a:bodyPr rIns="0" anchor="t"/>
          <a:lstStyle>
            <a:lvl1pPr marL="0" indent="0" algn="l">
              <a:buNone/>
              <a:defRPr sz="9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Fornavn</a:t>
            </a:r>
          </a:p>
        </p:txBody>
      </p:sp>
      <p:sp>
        <p:nvSpPr>
          <p:cNvPr id="36" name="Pladsholder til tekst 3">
            <a:extLst>
              <a:ext uri="{FF2B5EF4-FFF2-40B4-BE49-F238E27FC236}">
                <a16:creationId xmlns:a16="http://schemas.microsoft.com/office/drawing/2014/main" id="{AED307A9-CE03-126B-9BBF-4C71B9A5C87A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007432" y="3943662"/>
            <a:ext cx="1204528" cy="660558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7" name="Pladsholder til tekst 3">
            <a:extLst>
              <a:ext uri="{FF2B5EF4-FFF2-40B4-BE49-F238E27FC236}">
                <a16:creationId xmlns:a16="http://schemas.microsoft.com/office/drawing/2014/main" id="{25770854-1AB2-BEED-49E5-50DBAEF9CC1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007432" y="3782284"/>
            <a:ext cx="1204528" cy="108000"/>
          </a:xfrm>
        </p:spPr>
        <p:txBody>
          <a:bodyPr rIns="0" anchor="t"/>
          <a:lstStyle>
            <a:lvl1pPr marL="0" indent="0" algn="l">
              <a:buNone/>
              <a:defRPr sz="9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Efternavn</a:t>
            </a:r>
          </a:p>
        </p:txBody>
      </p:sp>
      <p:sp>
        <p:nvSpPr>
          <p:cNvPr id="38" name="Pladsholder til billede 5">
            <a:extLst>
              <a:ext uri="{FF2B5EF4-FFF2-40B4-BE49-F238E27FC236}">
                <a16:creationId xmlns:a16="http://schemas.microsoft.com/office/drawing/2014/main" id="{9A8839BE-BCDC-AD49-E7BA-A13DD595AE50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5004048" y="627534"/>
            <a:ext cx="864096" cy="864096"/>
          </a:xfrm>
          <a:prstGeom prst="rect">
            <a:avLst/>
          </a:prstGeo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39" name="Pladsholder til tekst 3">
            <a:extLst>
              <a:ext uri="{FF2B5EF4-FFF2-40B4-BE49-F238E27FC236}">
                <a16:creationId xmlns:a16="http://schemas.microsoft.com/office/drawing/2014/main" id="{3C972379-45CA-485C-F05D-22EE26FF65A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004048" y="1557254"/>
            <a:ext cx="1204528" cy="108000"/>
          </a:xfrm>
        </p:spPr>
        <p:txBody>
          <a:bodyPr rIns="0" anchor="t"/>
          <a:lstStyle>
            <a:lvl1pPr marL="0" indent="0" algn="l">
              <a:buNone/>
              <a:defRPr sz="9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Fornavn</a:t>
            </a:r>
          </a:p>
        </p:txBody>
      </p:sp>
      <p:sp>
        <p:nvSpPr>
          <p:cNvPr id="40" name="Pladsholder til tekst 3">
            <a:extLst>
              <a:ext uri="{FF2B5EF4-FFF2-40B4-BE49-F238E27FC236}">
                <a16:creationId xmlns:a16="http://schemas.microsoft.com/office/drawing/2014/main" id="{D22ADD90-A469-EA83-BC5C-F6D540FE6EB6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004048" y="1850162"/>
            <a:ext cx="1204528" cy="660558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1" name="Pladsholder til tekst 3">
            <a:extLst>
              <a:ext uri="{FF2B5EF4-FFF2-40B4-BE49-F238E27FC236}">
                <a16:creationId xmlns:a16="http://schemas.microsoft.com/office/drawing/2014/main" id="{B43AC2A4-EAF6-02C4-3DAD-7CA93700F67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004048" y="1688784"/>
            <a:ext cx="1204528" cy="108000"/>
          </a:xfrm>
        </p:spPr>
        <p:txBody>
          <a:bodyPr rIns="0" anchor="t"/>
          <a:lstStyle>
            <a:lvl1pPr marL="0" indent="0" algn="l">
              <a:buNone/>
              <a:defRPr sz="9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Efternavn</a:t>
            </a:r>
          </a:p>
        </p:txBody>
      </p:sp>
      <p:sp>
        <p:nvSpPr>
          <p:cNvPr id="42" name="Pladsholder til billede 5">
            <a:extLst>
              <a:ext uri="{FF2B5EF4-FFF2-40B4-BE49-F238E27FC236}">
                <a16:creationId xmlns:a16="http://schemas.microsoft.com/office/drawing/2014/main" id="{2017DEA4-D10B-DEE9-F34D-90B4E40282AB}"/>
              </a:ext>
            </a:extLst>
          </p:cNvPr>
          <p:cNvSpPr>
            <a:spLocks noGrp="1" noChangeAspect="1"/>
          </p:cNvSpPr>
          <p:nvPr>
            <p:ph type="pic" sz="quarter" idx="37"/>
          </p:nvPr>
        </p:nvSpPr>
        <p:spPr>
          <a:xfrm>
            <a:off x="5004048" y="2721034"/>
            <a:ext cx="864096" cy="864096"/>
          </a:xfrm>
          <a:prstGeom prst="rect">
            <a:avLst/>
          </a:prstGeo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43" name="Pladsholder til tekst 3">
            <a:extLst>
              <a:ext uri="{FF2B5EF4-FFF2-40B4-BE49-F238E27FC236}">
                <a16:creationId xmlns:a16="http://schemas.microsoft.com/office/drawing/2014/main" id="{F3A62A56-01E8-4B90-7156-C3B55513FE6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004048" y="3650754"/>
            <a:ext cx="1204528" cy="108000"/>
          </a:xfrm>
        </p:spPr>
        <p:txBody>
          <a:bodyPr rIns="0" anchor="t"/>
          <a:lstStyle>
            <a:lvl1pPr marL="0" indent="0" algn="l">
              <a:buNone/>
              <a:defRPr sz="9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Fornavn</a:t>
            </a:r>
          </a:p>
        </p:txBody>
      </p:sp>
      <p:sp>
        <p:nvSpPr>
          <p:cNvPr id="44" name="Pladsholder til tekst 3">
            <a:extLst>
              <a:ext uri="{FF2B5EF4-FFF2-40B4-BE49-F238E27FC236}">
                <a16:creationId xmlns:a16="http://schemas.microsoft.com/office/drawing/2014/main" id="{CA390537-41AA-96C4-BDC6-92205634F202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5004048" y="3943662"/>
            <a:ext cx="1204528" cy="660558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5" name="Pladsholder til tekst 3">
            <a:extLst>
              <a:ext uri="{FF2B5EF4-FFF2-40B4-BE49-F238E27FC236}">
                <a16:creationId xmlns:a16="http://schemas.microsoft.com/office/drawing/2014/main" id="{064E771F-2833-D7A8-474D-971E3EFAD4B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004048" y="3782284"/>
            <a:ext cx="1204528" cy="108000"/>
          </a:xfrm>
        </p:spPr>
        <p:txBody>
          <a:bodyPr rIns="0" anchor="t"/>
          <a:lstStyle>
            <a:lvl1pPr marL="0" indent="0" algn="l">
              <a:buNone/>
              <a:defRPr sz="9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Efternavn</a:t>
            </a:r>
          </a:p>
        </p:txBody>
      </p:sp>
      <p:sp>
        <p:nvSpPr>
          <p:cNvPr id="46" name="Pladsholder til billede 5">
            <a:extLst>
              <a:ext uri="{FF2B5EF4-FFF2-40B4-BE49-F238E27FC236}">
                <a16:creationId xmlns:a16="http://schemas.microsoft.com/office/drawing/2014/main" id="{55A0913D-6450-E057-A1B9-467BAE964666}"/>
              </a:ext>
            </a:extLst>
          </p:cNvPr>
          <p:cNvSpPr>
            <a:spLocks noGrp="1" noChangeAspect="1"/>
          </p:cNvSpPr>
          <p:nvPr>
            <p:ph type="pic" sz="quarter" idx="41"/>
          </p:nvPr>
        </p:nvSpPr>
        <p:spPr>
          <a:xfrm>
            <a:off x="7020272" y="627534"/>
            <a:ext cx="864096" cy="864096"/>
          </a:xfrm>
          <a:prstGeom prst="rect">
            <a:avLst/>
          </a:prstGeo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47" name="Pladsholder til tekst 3">
            <a:extLst>
              <a:ext uri="{FF2B5EF4-FFF2-40B4-BE49-F238E27FC236}">
                <a16:creationId xmlns:a16="http://schemas.microsoft.com/office/drawing/2014/main" id="{E9A712D1-8090-90E2-5EDD-73545C2ED9E2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7020272" y="1557254"/>
            <a:ext cx="1204528" cy="108000"/>
          </a:xfrm>
        </p:spPr>
        <p:txBody>
          <a:bodyPr rIns="0" anchor="t"/>
          <a:lstStyle>
            <a:lvl1pPr marL="0" indent="0" algn="l">
              <a:buNone/>
              <a:defRPr sz="9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Fornavn</a:t>
            </a:r>
          </a:p>
        </p:txBody>
      </p:sp>
      <p:sp>
        <p:nvSpPr>
          <p:cNvPr id="48" name="Pladsholder til tekst 3">
            <a:extLst>
              <a:ext uri="{FF2B5EF4-FFF2-40B4-BE49-F238E27FC236}">
                <a16:creationId xmlns:a16="http://schemas.microsoft.com/office/drawing/2014/main" id="{56D11550-8BF7-6A1C-BCDF-73DEB114561C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7020272" y="1850162"/>
            <a:ext cx="1204528" cy="660558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9" name="Pladsholder til tekst 3">
            <a:extLst>
              <a:ext uri="{FF2B5EF4-FFF2-40B4-BE49-F238E27FC236}">
                <a16:creationId xmlns:a16="http://schemas.microsoft.com/office/drawing/2014/main" id="{17158A51-3540-2BEE-C30F-6B8CDD92F211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020272" y="1688784"/>
            <a:ext cx="1204528" cy="108000"/>
          </a:xfrm>
        </p:spPr>
        <p:txBody>
          <a:bodyPr rIns="0" anchor="t"/>
          <a:lstStyle>
            <a:lvl1pPr marL="0" indent="0" algn="l">
              <a:buNone/>
              <a:defRPr sz="9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Efternavn</a:t>
            </a:r>
          </a:p>
        </p:txBody>
      </p:sp>
      <p:sp>
        <p:nvSpPr>
          <p:cNvPr id="50" name="Pladsholder til billede 5">
            <a:extLst>
              <a:ext uri="{FF2B5EF4-FFF2-40B4-BE49-F238E27FC236}">
                <a16:creationId xmlns:a16="http://schemas.microsoft.com/office/drawing/2014/main" id="{B7280D40-4DBE-58C9-F982-D5EB8480883F}"/>
              </a:ext>
            </a:extLst>
          </p:cNvPr>
          <p:cNvSpPr>
            <a:spLocks noGrp="1" noChangeAspect="1"/>
          </p:cNvSpPr>
          <p:nvPr>
            <p:ph type="pic" sz="quarter" idx="45"/>
          </p:nvPr>
        </p:nvSpPr>
        <p:spPr>
          <a:xfrm>
            <a:off x="7020272" y="2721034"/>
            <a:ext cx="864096" cy="864096"/>
          </a:xfrm>
          <a:prstGeom prst="rect">
            <a:avLst/>
          </a:prstGeom>
          <a:noFill/>
        </p:spPr>
        <p:txBody>
          <a:bodyPr lIns="72000" rIns="72000" anchor="t"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51" name="Pladsholder til tekst 3">
            <a:extLst>
              <a:ext uri="{FF2B5EF4-FFF2-40B4-BE49-F238E27FC236}">
                <a16:creationId xmlns:a16="http://schemas.microsoft.com/office/drawing/2014/main" id="{C66A282C-E1EF-CD39-FF37-01DC8A0ED527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020272" y="3650754"/>
            <a:ext cx="1204528" cy="108000"/>
          </a:xfrm>
        </p:spPr>
        <p:txBody>
          <a:bodyPr rIns="0" anchor="t"/>
          <a:lstStyle>
            <a:lvl1pPr marL="0" indent="0" algn="l">
              <a:buNone/>
              <a:defRPr sz="9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Fornavn</a:t>
            </a:r>
          </a:p>
        </p:txBody>
      </p:sp>
      <p:sp>
        <p:nvSpPr>
          <p:cNvPr id="52" name="Pladsholder til tekst 3">
            <a:extLst>
              <a:ext uri="{FF2B5EF4-FFF2-40B4-BE49-F238E27FC236}">
                <a16:creationId xmlns:a16="http://schemas.microsoft.com/office/drawing/2014/main" id="{6B26AE57-DF32-3B12-88AA-D432FA981EFA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7020272" y="3943662"/>
            <a:ext cx="1204528" cy="660558"/>
          </a:xfrm>
        </p:spPr>
        <p:txBody>
          <a:bodyPr rIns="0" anchor="t"/>
          <a:lstStyle>
            <a:lvl1pPr marL="0" indent="0" algn="l">
              <a:buNone/>
              <a:defRPr sz="800" b="0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3" name="Pladsholder til tekst 3">
            <a:extLst>
              <a:ext uri="{FF2B5EF4-FFF2-40B4-BE49-F238E27FC236}">
                <a16:creationId xmlns:a16="http://schemas.microsoft.com/office/drawing/2014/main" id="{70A575D0-4A19-2707-2E57-1C528C7BD75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020272" y="3782284"/>
            <a:ext cx="1204528" cy="108000"/>
          </a:xfrm>
        </p:spPr>
        <p:txBody>
          <a:bodyPr rIns="0" anchor="t"/>
          <a:lstStyle>
            <a:lvl1pPr marL="0" indent="0" algn="l">
              <a:buNone/>
              <a:defRPr sz="900" b="1" i="0" kern="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 dirty="0"/>
              <a:t>Efternavn</a:t>
            </a:r>
          </a:p>
        </p:txBody>
      </p:sp>
    </p:spTree>
    <p:extLst>
      <p:ext uri="{BB962C8B-B14F-4D97-AF65-F5344CB8AC3E}">
        <p14:creationId xmlns:p14="http://schemas.microsoft.com/office/powerpoint/2010/main" val="34545566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reak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2CCE40-CB87-CF3D-3C78-4E5925E609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12044" y="2175706"/>
            <a:ext cx="6119911" cy="792088"/>
          </a:xfrm>
        </p:spPr>
        <p:txBody>
          <a:bodyPr anchor="ctr"/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Klik for at redigere titeltypografien </a:t>
            </a:r>
            <a:br>
              <a:rPr lang="da-DK" dirty="0"/>
            </a:br>
            <a:r>
              <a:rPr lang="da-DK" dirty="0"/>
              <a:t>i masteren</a:t>
            </a:r>
            <a:endParaRPr lang="en-GB" dirty="0"/>
          </a:p>
        </p:txBody>
      </p:sp>
      <p:sp>
        <p:nvSpPr>
          <p:cNvPr id="3" name="Pladsholder til tekst 6">
            <a:extLst>
              <a:ext uri="{FF2B5EF4-FFF2-40B4-BE49-F238E27FC236}">
                <a16:creationId xmlns:a16="http://schemas.microsoft.com/office/drawing/2014/main" id="{88E82764-40A9-FF34-977C-F956EE92FDA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6110" y="4728638"/>
            <a:ext cx="219600" cy="219600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301184652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reak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billede 5">
            <a:extLst>
              <a:ext uri="{FF2B5EF4-FFF2-40B4-BE49-F238E27FC236}">
                <a16:creationId xmlns:a16="http://schemas.microsoft.com/office/drawing/2014/main" id="{DD8828A6-E585-6B4F-A1C8-1DBE6955925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solidFill>
            <a:srgbClr val="111111">
              <a:alpha val="10000"/>
            </a:srgbClr>
          </a:solidFill>
        </p:spPr>
        <p:txBody>
          <a:bodyPr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CA1908E-B102-3A42-9341-8E6A8F890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672" y="1419623"/>
            <a:ext cx="5904656" cy="1152128"/>
          </a:xfrm>
        </p:spPr>
        <p:txBody>
          <a:bodyPr anchor="b"/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496093B-37A6-AD4C-9138-3E8BD436EBD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907704" y="2715766"/>
            <a:ext cx="5328592" cy="1152128"/>
          </a:xfrm>
        </p:spPr>
        <p:txBody>
          <a:bodyPr rIns="0" anchor="t"/>
          <a:lstStyle>
            <a:lvl1pPr marL="0" indent="0" algn="ctr">
              <a:buNone/>
              <a:defRPr sz="1100" kern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" name="Pladsholder til tekst 6">
            <a:extLst>
              <a:ext uri="{FF2B5EF4-FFF2-40B4-BE49-F238E27FC236}">
                <a16:creationId xmlns:a16="http://schemas.microsoft.com/office/drawing/2014/main" id="{62788691-1556-FA1E-C496-6C79B160F7D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6110" y="4728638"/>
            <a:ext cx="219600" cy="219600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409126814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p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>
            <a:extLst>
              <a:ext uri="{FF2B5EF4-FFF2-40B4-BE49-F238E27FC236}">
                <a16:creationId xmlns:a16="http://schemas.microsoft.com/office/drawing/2014/main" id="{35BA2296-979E-3FB0-09F8-0AD56B4FF9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55776" y="788063"/>
            <a:ext cx="6408837" cy="4355437"/>
          </a:xfrm>
          <a:prstGeom prst="rect">
            <a:avLst/>
          </a:prstGeom>
        </p:spPr>
      </p:pic>
      <p:sp>
        <p:nvSpPr>
          <p:cNvPr id="6" name="Pladsholder til billede 5">
            <a:extLst>
              <a:ext uri="{FF2B5EF4-FFF2-40B4-BE49-F238E27FC236}">
                <a16:creationId xmlns:a16="http://schemas.microsoft.com/office/drawing/2014/main" id="{DD8828A6-E585-6B4F-A1C8-1DBE6955925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452326" y="931985"/>
            <a:ext cx="4744424" cy="3024319"/>
          </a:xfrm>
          <a:prstGeom prst="roundRect">
            <a:avLst>
              <a:gd name="adj" fmla="val 2571"/>
            </a:avLst>
          </a:prstGeom>
          <a:solidFill>
            <a:schemeClr val="bg2"/>
          </a:solidFill>
          <a:ln>
            <a:noFill/>
          </a:ln>
        </p:spPr>
        <p:txBody>
          <a:bodyPr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CA1908E-B102-3A42-9341-8E6A8F890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2068092"/>
            <a:ext cx="2088232" cy="1152127"/>
          </a:xfrm>
        </p:spPr>
        <p:txBody>
          <a:bodyPr anchor="t"/>
          <a:lstStyle>
            <a:lvl1pPr algn="l">
              <a:defRPr sz="240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496093B-37A6-AD4C-9138-3E8BD436EBD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71600" y="1635646"/>
            <a:ext cx="2088232" cy="360437"/>
          </a:xfrm>
        </p:spPr>
        <p:txBody>
          <a:bodyPr rIns="0" anchor="b"/>
          <a:lstStyle>
            <a:lvl1pPr marL="0" indent="0" algn="l">
              <a:buNone/>
              <a:defRPr sz="1000" b="0" i="0" kern="0" cap="all" baseline="0">
                <a:solidFill>
                  <a:srgbClr val="878787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" name="Pladsholder til tekst 6">
            <a:extLst>
              <a:ext uri="{FF2B5EF4-FFF2-40B4-BE49-F238E27FC236}">
                <a16:creationId xmlns:a16="http://schemas.microsoft.com/office/drawing/2014/main" id="{62788691-1556-FA1E-C496-6C79B160F7D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6110" y="4728638"/>
            <a:ext cx="219600" cy="219600"/>
          </a:xfrm>
          <a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191115090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990C8EEF-CE7A-51CE-1C18-940BF683D7EE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1760" y="843558"/>
            <a:ext cx="6732240" cy="4299942"/>
          </a:xfrm>
          <a:prstGeom prst="rect">
            <a:avLst/>
          </a:prstGeom>
        </p:spPr>
      </p:pic>
      <p:sp>
        <p:nvSpPr>
          <p:cNvPr id="6" name="Pladsholder til billede 5">
            <a:extLst>
              <a:ext uri="{FF2B5EF4-FFF2-40B4-BE49-F238E27FC236}">
                <a16:creationId xmlns:a16="http://schemas.microsoft.com/office/drawing/2014/main" id="{DD8828A6-E585-6B4F-A1C8-1DBE6955925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452326" y="968122"/>
            <a:ext cx="4744424" cy="2988182"/>
          </a:xfrm>
          <a:prstGeom prst="roundRect">
            <a:avLst>
              <a:gd name="adj" fmla="val 2613"/>
            </a:avLst>
          </a:prstGeom>
          <a:solidFill>
            <a:schemeClr val="bg2"/>
          </a:solidFill>
          <a:ln>
            <a:noFill/>
          </a:ln>
        </p:spPr>
        <p:txBody>
          <a:bodyPr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CA1908E-B102-3A42-9341-8E6A8F890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2068092"/>
            <a:ext cx="2088232" cy="1152127"/>
          </a:xfrm>
        </p:spPr>
        <p:txBody>
          <a:bodyPr anchor="t"/>
          <a:lstStyle>
            <a:lvl1pPr algn="l">
              <a:defRPr sz="240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496093B-37A6-AD4C-9138-3E8BD436EBD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71600" y="1635646"/>
            <a:ext cx="2088232" cy="360437"/>
          </a:xfrm>
        </p:spPr>
        <p:txBody>
          <a:bodyPr rIns="0" anchor="b"/>
          <a:lstStyle>
            <a:lvl1pPr marL="0" indent="0" algn="l">
              <a:buNone/>
              <a:defRPr lang="da-DK" sz="1000" b="0" i="0" kern="0" cap="all" baseline="0" smtClean="0">
                <a:solidFill>
                  <a:srgbClr val="878787"/>
                </a:solidFill>
                <a:latin typeface="Neue Haas Grotesk Text Pro" panose="020B0504020202020204" pitchFamily="34" charset="77"/>
                <a:ea typeface="+mn-ea"/>
                <a:cs typeface="Arial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" name="Pladsholder til tekst 6">
            <a:extLst>
              <a:ext uri="{FF2B5EF4-FFF2-40B4-BE49-F238E27FC236}">
                <a16:creationId xmlns:a16="http://schemas.microsoft.com/office/drawing/2014/main" id="{62788691-1556-FA1E-C496-6C79B160F7D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6110" y="4728638"/>
            <a:ext cx="219600" cy="219600"/>
          </a:xfrm>
          <a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6586545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martph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>
            <a:extLst>
              <a:ext uri="{FF2B5EF4-FFF2-40B4-BE49-F238E27FC236}">
                <a16:creationId xmlns:a16="http://schemas.microsoft.com/office/drawing/2014/main" id="{E5159541-E76D-3FB8-C96E-91B4E9E95D0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6216" y="484188"/>
            <a:ext cx="4180683" cy="4659312"/>
          </a:xfrm>
          <a:prstGeom prst="rect">
            <a:avLst/>
          </a:prstGeom>
        </p:spPr>
      </p:pic>
      <p:sp>
        <p:nvSpPr>
          <p:cNvPr id="6" name="Pladsholder til billede 5">
            <a:extLst>
              <a:ext uri="{FF2B5EF4-FFF2-40B4-BE49-F238E27FC236}">
                <a16:creationId xmlns:a16="http://schemas.microsoft.com/office/drawing/2014/main" id="{DD8828A6-E585-6B4F-A1C8-1DBE6955925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921251" y="541909"/>
            <a:ext cx="1895474" cy="4094608"/>
          </a:xfrm>
          <a:prstGeom prst="roundRect">
            <a:avLst>
              <a:gd name="adj" fmla="val 3616"/>
            </a:avLst>
          </a:prstGeom>
          <a:solidFill>
            <a:schemeClr val="bg2"/>
          </a:solidFill>
          <a:ln>
            <a:noFill/>
          </a:ln>
        </p:spPr>
        <p:txBody>
          <a:bodyPr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CA1908E-B102-3A42-9341-8E6A8F890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2068092"/>
            <a:ext cx="2088232" cy="1152127"/>
          </a:xfrm>
        </p:spPr>
        <p:txBody>
          <a:bodyPr anchor="t"/>
          <a:lstStyle>
            <a:lvl1pPr algn="l">
              <a:defRPr sz="2400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496093B-37A6-AD4C-9138-3E8BD436EBD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71600" y="1635646"/>
            <a:ext cx="2088232" cy="360437"/>
          </a:xfrm>
        </p:spPr>
        <p:txBody>
          <a:bodyPr rIns="0" anchor="b"/>
          <a:lstStyle>
            <a:lvl1pPr marL="0" indent="0" algn="l">
              <a:buNone/>
              <a:defRPr lang="da-DK" sz="1000" b="0" i="0" kern="0" cap="all" baseline="0" smtClean="0">
                <a:solidFill>
                  <a:srgbClr val="878787"/>
                </a:solidFill>
                <a:latin typeface="Neue Haas Grotesk Text Pro" panose="020B0504020202020204" pitchFamily="34" charset="77"/>
                <a:ea typeface="+mn-ea"/>
                <a:cs typeface="Arial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" name="Pladsholder til tekst 6">
            <a:extLst>
              <a:ext uri="{FF2B5EF4-FFF2-40B4-BE49-F238E27FC236}">
                <a16:creationId xmlns:a16="http://schemas.microsoft.com/office/drawing/2014/main" id="{62788691-1556-FA1E-C496-6C79B160F7D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6110" y="4728638"/>
            <a:ext cx="219600" cy="219600"/>
          </a:xfrm>
          <a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237397909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A7503E-2469-3E05-3EA0-4DF2EED4D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680" y="1635744"/>
            <a:ext cx="6552728" cy="129604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GB" dirty="0"/>
          </a:p>
        </p:txBody>
      </p:sp>
      <p:sp>
        <p:nvSpPr>
          <p:cNvPr id="3" name="Pladsholder til tekst 3">
            <a:extLst>
              <a:ext uri="{FF2B5EF4-FFF2-40B4-BE49-F238E27FC236}">
                <a16:creationId xmlns:a16="http://schemas.microsoft.com/office/drawing/2014/main" id="{F479E89F-175C-C02F-72CE-0AE3ABC8395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680" y="2931790"/>
            <a:ext cx="6552728" cy="216024"/>
          </a:xfrm>
        </p:spPr>
        <p:txBody>
          <a:bodyPr rIns="0" anchor="t"/>
          <a:lstStyle>
            <a:lvl1pPr marL="0" indent="0" algn="l">
              <a:buNone/>
              <a:defRPr sz="1100" kern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9305FE54-DDF6-0A14-2408-33976177F0B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1332632"/>
            <a:ext cx="683537" cy="503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2790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fsluttende infor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billede 5">
            <a:extLst>
              <a:ext uri="{FF2B5EF4-FFF2-40B4-BE49-F238E27FC236}">
                <a16:creationId xmlns:a16="http://schemas.microsoft.com/office/drawing/2014/main" id="{21388F4B-459C-62E7-B17F-7FDB3EC404B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4572000" cy="5143499"/>
          </a:xfrm>
        </p:spPr>
        <p:txBody>
          <a:bodyPr>
            <a:normAutofit/>
          </a:bodyPr>
          <a:lstStyle>
            <a:lvl1pPr marL="0" indent="0" algn="ctr">
              <a:buNone/>
              <a:defRPr sz="900" b="0" i="0">
                <a:latin typeface="Neue Haas Grotesk Text Pro" panose="020B0504020202020204" pitchFamily="34" charset="77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4635518-A0E4-AE02-8A01-B963156D66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48263" y="1419225"/>
            <a:ext cx="2880121" cy="216421"/>
          </a:xfrm>
        </p:spPr>
        <p:txBody>
          <a:bodyPr/>
          <a:lstStyle>
            <a:lvl1pPr marL="0" indent="0">
              <a:buNone/>
              <a:defRPr sz="1000" b="1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Pladsholder til tekst 6">
            <a:extLst>
              <a:ext uri="{FF2B5EF4-FFF2-40B4-BE49-F238E27FC236}">
                <a16:creationId xmlns:a16="http://schemas.microsoft.com/office/drawing/2014/main" id="{AA27B9A2-5D4D-7109-EA87-D243A871B71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6110" y="4728638"/>
            <a:ext cx="219600" cy="219600"/>
          </a:xfr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9" name="Pladsholder til tekst 8">
            <a:extLst>
              <a:ext uri="{FF2B5EF4-FFF2-40B4-BE49-F238E27FC236}">
                <a16:creationId xmlns:a16="http://schemas.microsoft.com/office/drawing/2014/main" id="{44FB3C53-B6B9-8DE9-14A0-F134E791ED7E}"/>
              </a:ext>
            </a:extLst>
          </p:cNvPr>
          <p:cNvSpPr>
            <a:spLocks noGrp="1" noChangeAspect="1"/>
          </p:cNvSpPr>
          <p:nvPr>
            <p:ph type="body" sz="quarter" idx="19"/>
          </p:nvPr>
        </p:nvSpPr>
        <p:spPr>
          <a:xfrm>
            <a:off x="5148263" y="1635646"/>
            <a:ext cx="1188000" cy="1188000"/>
          </a:xfrm>
          <a:solidFill>
            <a:schemeClr val="bg2"/>
          </a:solidFill>
        </p:spPr>
        <p:txBody>
          <a:bodyPr lIns="144000" tIns="72000" rIns="144000" bIns="72000" anchor="ctr"/>
          <a:lstStyle>
            <a:lvl1pPr marL="0" indent="0" algn="ctr">
              <a:buNone/>
              <a:defRPr sz="800" b="0" i="0">
                <a:latin typeface="Neue Haas Grotesk Text Pro" panose="020B0504020202020204" pitchFamily="34" charset="77"/>
              </a:defRPr>
            </a:lvl1pPr>
            <a:lvl2pPr marL="72000" indent="0" algn="ctr">
              <a:buNone/>
              <a:defRPr sz="700" b="0" i="0">
                <a:latin typeface="Helvetica" pitchFamily="2" charset="0"/>
              </a:defRPr>
            </a:lvl2pPr>
            <a:lvl3pPr marL="252000" indent="0" algn="ctr">
              <a:buNone/>
              <a:defRPr sz="600" b="0" i="0">
                <a:latin typeface="Helvetica" pitchFamily="2" charset="0"/>
              </a:defRPr>
            </a:lvl3pPr>
            <a:lvl4pPr marL="378000" indent="0" algn="ctr">
              <a:buFont typeface="Arial" panose="020B0604020202020204" pitchFamily="34" charset="0"/>
              <a:buNone/>
              <a:defRPr sz="700" b="0" i="0">
                <a:latin typeface="Helvetica" pitchFamily="2" charset="0"/>
              </a:defRPr>
            </a:lvl4pPr>
            <a:lvl5pPr marL="252000" indent="0" algn="ctr">
              <a:buNone/>
              <a:defRPr sz="600" b="0" i="0">
                <a:latin typeface="Helvetica" pitchFamily="2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3" name="Pladsholder til tekst 8">
            <a:extLst>
              <a:ext uri="{FF2B5EF4-FFF2-40B4-BE49-F238E27FC236}">
                <a16:creationId xmlns:a16="http://schemas.microsoft.com/office/drawing/2014/main" id="{3D9F1629-6815-2D36-E116-E5D22010D8C2}"/>
              </a:ext>
            </a:extLst>
          </p:cNvPr>
          <p:cNvSpPr>
            <a:spLocks noGrp="1" noChangeAspect="1"/>
          </p:cNvSpPr>
          <p:nvPr>
            <p:ph type="body" sz="quarter" idx="20"/>
          </p:nvPr>
        </p:nvSpPr>
        <p:spPr>
          <a:xfrm>
            <a:off x="5148263" y="2975896"/>
            <a:ext cx="1188000" cy="1188000"/>
          </a:xfrm>
          <a:solidFill>
            <a:schemeClr val="bg2"/>
          </a:solidFill>
        </p:spPr>
        <p:txBody>
          <a:bodyPr lIns="144000" tIns="72000" rIns="144000" bIns="72000" anchor="ctr"/>
          <a:lstStyle>
            <a:lvl1pPr marL="0" indent="0" algn="ctr">
              <a:buNone/>
              <a:defRPr sz="800" b="0" i="0">
                <a:latin typeface="Neue Haas Grotesk Text Pro" panose="020B0504020202020204" pitchFamily="34" charset="77"/>
              </a:defRPr>
            </a:lvl1pPr>
            <a:lvl2pPr marL="72000" indent="0" algn="ctr">
              <a:buNone/>
              <a:defRPr sz="700" b="0" i="0">
                <a:latin typeface="Helvetica" pitchFamily="2" charset="0"/>
              </a:defRPr>
            </a:lvl2pPr>
            <a:lvl3pPr marL="252000" indent="0" algn="ctr">
              <a:buNone/>
              <a:defRPr sz="600" b="0" i="0">
                <a:latin typeface="Helvetica" pitchFamily="2" charset="0"/>
              </a:defRPr>
            </a:lvl3pPr>
            <a:lvl4pPr marL="378000" indent="0" algn="ctr">
              <a:buFont typeface="Arial" panose="020B0604020202020204" pitchFamily="34" charset="0"/>
              <a:buNone/>
              <a:defRPr sz="700" b="0" i="0">
                <a:latin typeface="Helvetica" pitchFamily="2" charset="0"/>
              </a:defRPr>
            </a:lvl4pPr>
            <a:lvl5pPr marL="252000" indent="0" algn="ctr">
              <a:buNone/>
              <a:defRPr sz="600" b="0" i="0">
                <a:latin typeface="Helvetica" pitchFamily="2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4" name="Pladsholder til tekst 8">
            <a:extLst>
              <a:ext uri="{FF2B5EF4-FFF2-40B4-BE49-F238E27FC236}">
                <a16:creationId xmlns:a16="http://schemas.microsoft.com/office/drawing/2014/main" id="{51D22C36-A4AD-B530-07AC-5C2F4E49745E}"/>
              </a:ext>
            </a:extLst>
          </p:cNvPr>
          <p:cNvSpPr>
            <a:spLocks noGrp="1" noChangeAspect="1"/>
          </p:cNvSpPr>
          <p:nvPr>
            <p:ph type="body" sz="quarter" idx="21"/>
          </p:nvPr>
        </p:nvSpPr>
        <p:spPr>
          <a:xfrm>
            <a:off x="6516216" y="1635646"/>
            <a:ext cx="1188000" cy="2528250"/>
          </a:xfrm>
          <a:solidFill>
            <a:schemeClr val="bg2"/>
          </a:solidFill>
        </p:spPr>
        <p:txBody>
          <a:bodyPr lIns="144000" tIns="72000" rIns="144000" bIns="72000" anchor="ctr"/>
          <a:lstStyle>
            <a:lvl1pPr marL="0" indent="0" algn="ctr">
              <a:buNone/>
              <a:defRPr sz="800" b="0" i="0">
                <a:latin typeface="Neue Haas Grotesk Text Pro" panose="020B0504020202020204" pitchFamily="34" charset="77"/>
              </a:defRPr>
            </a:lvl1pPr>
            <a:lvl2pPr marL="72000" indent="0" algn="ctr">
              <a:buNone/>
              <a:defRPr sz="700" b="0" i="0">
                <a:latin typeface="Helvetica" pitchFamily="2" charset="0"/>
              </a:defRPr>
            </a:lvl2pPr>
            <a:lvl3pPr marL="252000" indent="0" algn="ctr">
              <a:buNone/>
              <a:defRPr sz="600" b="0" i="0">
                <a:latin typeface="Helvetica" pitchFamily="2" charset="0"/>
              </a:defRPr>
            </a:lvl3pPr>
            <a:lvl4pPr marL="378000" indent="0" algn="ctr">
              <a:buFont typeface="Arial" panose="020B0604020202020204" pitchFamily="34" charset="0"/>
              <a:buNone/>
              <a:defRPr sz="700" b="0" i="0">
                <a:latin typeface="Helvetica" pitchFamily="2" charset="0"/>
              </a:defRPr>
            </a:lvl4pPr>
            <a:lvl5pPr marL="252000" indent="0" algn="ctr">
              <a:buNone/>
              <a:defRPr sz="600" b="0" i="0">
                <a:latin typeface="Helvetica" pitchFamily="2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423933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44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68313" y="555625"/>
            <a:ext cx="8207375" cy="64797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a-DK" noProof="0" dirty="0" err="1"/>
              <a:t>Lorem</a:t>
            </a:r>
            <a:r>
              <a:rPr lang="da-DK" noProof="0" dirty="0"/>
              <a:t> </a:t>
            </a:r>
            <a:r>
              <a:rPr lang="da-DK" noProof="0" dirty="0" err="1"/>
              <a:t>ipsum</a:t>
            </a:r>
            <a:r>
              <a:rPr lang="da-DK" noProof="0" dirty="0"/>
              <a:t> </a:t>
            </a:r>
            <a:r>
              <a:rPr lang="da-DK" noProof="0" dirty="0" err="1"/>
              <a:t>dolor</a:t>
            </a:r>
            <a:br>
              <a:rPr lang="da-DK" noProof="0" dirty="0"/>
            </a:br>
            <a:r>
              <a:rPr lang="da-DK" noProof="0" dirty="0" err="1"/>
              <a:t>lorem</a:t>
            </a:r>
            <a:endParaRPr lang="da-DK" noProof="0" dirty="0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BDB83AA-26AC-624A-BEA8-DE70D09ADF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8313" y="1419225"/>
            <a:ext cx="8207375" cy="3168650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/>
          <a:p>
            <a:pPr lvl="0"/>
            <a:r>
              <a:rPr lang="da-DK" noProof="0" dirty="0"/>
              <a:t>Klik for at redigere teksttypografierne i masteren</a:t>
            </a:r>
          </a:p>
          <a:p>
            <a:pPr lvl="1"/>
            <a:r>
              <a:rPr lang="da-DK" noProof="0" dirty="0"/>
              <a:t>Andet niveau</a:t>
            </a:r>
          </a:p>
          <a:p>
            <a:pPr lvl="2"/>
            <a:r>
              <a:rPr lang="da-DK" noProof="0" dirty="0"/>
              <a:t>Tredje niveau </a:t>
            </a:r>
          </a:p>
          <a:p>
            <a:pPr lvl="3"/>
            <a:r>
              <a:rPr lang="da-DK" noProof="0" dirty="0"/>
              <a:t>Fjerde niveau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21B46BE0-2749-43F6-F1C5-7A80EC23DDD4}"/>
              </a:ext>
            </a:extLst>
          </p:cNvPr>
          <p:cNvPicPr>
            <a:picLocks noChangeAspect="1"/>
          </p:cNvPicPr>
          <p:nvPr/>
        </p:nvPicPr>
        <p:blipFill>
          <a:blip r:embed="rId2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181" y="4728661"/>
            <a:ext cx="219577" cy="219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107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  <p:sldLayoutId id="2147483857" r:id="rId14"/>
    <p:sldLayoutId id="2147483858" r:id="rId15"/>
    <p:sldLayoutId id="2147483859" r:id="rId16"/>
    <p:sldLayoutId id="2147483860" r:id="rId17"/>
    <p:sldLayoutId id="2147483861" r:id="rId18"/>
    <p:sldLayoutId id="2147483862" r:id="rId19"/>
    <p:sldLayoutId id="2147483863" r:id="rId20"/>
    <p:sldLayoutId id="2147483864" r:id="rId21"/>
    <p:sldLayoutId id="2147483865" r:id="rId22"/>
    <p:sldLayoutId id="2147483866" r:id="rId23"/>
  </p:sldLayoutIdLst>
  <p:hf hdr="0" ftr="0"/>
  <p:txStyles>
    <p:titleStyle>
      <a:lvl1pPr algn="l" defTabSz="457200" rtl="0" eaLnBrk="1" latinLnBrk="0" hangingPunct="1">
        <a:lnSpc>
          <a:spcPct val="80000"/>
        </a:lnSpc>
        <a:spcBef>
          <a:spcPct val="0"/>
        </a:spcBef>
        <a:buNone/>
        <a:defRPr lang="da-DK" sz="2400" b="1" i="0" kern="0" spc="0" baseline="0" noProof="0" dirty="0">
          <a:solidFill>
            <a:schemeClr val="tx1"/>
          </a:solidFill>
          <a:latin typeface="Neue Haas Grotesk Text Pro" panose="020B0504020202020204" pitchFamily="34" charset="77"/>
          <a:ea typeface="+mj-ea"/>
          <a:cs typeface="Arial"/>
        </a:defRPr>
      </a:lvl1pPr>
    </p:titleStyle>
    <p:bodyStyle>
      <a:lvl1pPr marL="252000" indent="-252000" algn="l" defTabSz="457200" rtl="0" eaLnBrk="1" latinLnBrk="0" hangingPunct="1">
        <a:spcBef>
          <a:spcPts val="300"/>
        </a:spcBef>
        <a:spcAft>
          <a:spcPts val="600"/>
        </a:spcAft>
        <a:buClr>
          <a:srgbClr val="EB052F"/>
        </a:buClr>
        <a:buFont typeface="Wingdings" pitchFamily="2" charset="2"/>
        <a:buChar char="§"/>
        <a:defRPr lang="da-DK" sz="1400" b="0" i="0" kern="0" baseline="0" dirty="0">
          <a:solidFill>
            <a:schemeClr val="tx1"/>
          </a:solidFill>
          <a:latin typeface="Neue Haas Grotesk Text Pro" panose="020B0504020202020204" pitchFamily="34" charset="77"/>
          <a:ea typeface="+mn-ea"/>
          <a:cs typeface="Arial"/>
        </a:defRPr>
      </a:lvl1pPr>
      <a:lvl2pPr marL="252000" indent="-180000" algn="l" defTabSz="457200" rtl="0" eaLnBrk="1" latinLnBrk="0" hangingPunct="1">
        <a:spcBef>
          <a:spcPts val="300"/>
        </a:spcBef>
        <a:spcAft>
          <a:spcPts val="300"/>
        </a:spcAft>
        <a:buClr>
          <a:srgbClr val="EB052F"/>
        </a:buClr>
        <a:buFont typeface="Wingdings" pitchFamily="2" charset="2"/>
        <a:buChar char="§"/>
        <a:defRPr lang="da-DK" sz="1100" b="0" i="0" kern="0" dirty="0" smtClean="0">
          <a:solidFill>
            <a:schemeClr val="tx1"/>
          </a:solidFill>
          <a:latin typeface="Neue Haas Grotesk Text Pro" panose="020B0504020202020204" pitchFamily="34" charset="77"/>
          <a:ea typeface="+mn-ea"/>
          <a:cs typeface="Arial"/>
        </a:defRPr>
      </a:lvl2pPr>
      <a:lvl3pPr marL="432000" marR="0" indent="-180000" algn="l" defTabSz="457200" rtl="0" eaLnBrk="1" fontAlgn="auto" latinLnBrk="0" hangingPunct="1">
        <a:lnSpc>
          <a:spcPct val="100000"/>
        </a:lnSpc>
        <a:spcBef>
          <a:spcPts val="0"/>
        </a:spcBef>
        <a:spcAft>
          <a:spcPts val="300"/>
        </a:spcAft>
        <a:buClr>
          <a:srgbClr val="EB052F"/>
        </a:buClr>
        <a:buSzTx/>
        <a:buFont typeface="Wingdings" pitchFamily="2" charset="2"/>
        <a:buChar char="§"/>
        <a:tabLst/>
        <a:defRPr lang="da-DK" sz="1000" b="0" i="0" kern="0" dirty="0">
          <a:solidFill>
            <a:schemeClr val="tx1"/>
          </a:solidFill>
          <a:latin typeface="Neue Haas Grotesk Text Pro" panose="020B0504020202020204" pitchFamily="34" charset="77"/>
          <a:ea typeface="+mn-ea"/>
          <a:cs typeface="+mn-cs"/>
        </a:defRPr>
      </a:lvl3pPr>
      <a:lvl4pPr marL="252000" indent="0" algn="l" defTabSz="457200" rtl="0" eaLnBrk="1" latinLnBrk="0" hangingPunct="1">
        <a:spcBef>
          <a:spcPts val="0"/>
        </a:spcBef>
        <a:buFont typeface="CambriaMath"/>
        <a:buNone/>
        <a:defRPr sz="1000" b="0" i="0" kern="0">
          <a:solidFill>
            <a:schemeClr val="tx1"/>
          </a:solidFill>
          <a:latin typeface="Neue Haas Grotesk Text Pro" panose="020B0504020202020204" pitchFamily="34" charset="77"/>
          <a:ea typeface="+mn-ea"/>
          <a:cs typeface="+mn-cs"/>
        </a:defRPr>
      </a:lvl4pPr>
      <a:lvl5pPr marL="378000" indent="-126000" algn="l" defTabSz="457200" rtl="0" eaLnBrk="1" latinLnBrk="0" hangingPunct="1">
        <a:spcBef>
          <a:spcPts val="0"/>
        </a:spcBef>
        <a:buFont typeface="CambriaMath"/>
        <a:buChar char="⎯"/>
        <a:defRPr sz="900" b="0" i="0" kern="1200">
          <a:solidFill>
            <a:schemeClr val="tx1"/>
          </a:solidFill>
          <a:latin typeface="Source Sans Pro Light" panose="020B0403030403020204" pitchFamily="34" charset="0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95">
          <p15:clr>
            <a:srgbClr val="F26B43"/>
          </p15:clr>
        </p15:guide>
        <p15:guide id="2" orient="horz" pos="2890">
          <p15:clr>
            <a:srgbClr val="F26B43"/>
          </p15:clr>
        </p15:guide>
        <p15:guide id="3" orient="horz" pos="169">
          <p15:clr>
            <a:srgbClr val="F26B43"/>
          </p15:clr>
        </p15:guide>
        <p15:guide id="4" pos="5465">
          <p15:clr>
            <a:srgbClr val="F26B43"/>
          </p15:clr>
        </p15:guide>
        <p15:guide id="7" pos="2880">
          <p15:clr>
            <a:srgbClr val="F26B43"/>
          </p15:clr>
        </p15:guide>
        <p15:guide id="8" orient="horz" pos="894">
          <p15:clr>
            <a:srgbClr val="F26B43"/>
          </p15:clr>
        </p15:guide>
        <p15:guide id="9" orient="horz" pos="1620">
          <p15:clr>
            <a:srgbClr val="F26B43"/>
          </p15:clr>
        </p15:guide>
        <p15:guide id="10" orient="horz" pos="3117">
          <p15:clr>
            <a:srgbClr val="F26B43"/>
          </p15:clr>
        </p15:guide>
        <p15:guide id="11" orient="horz" pos="350">
          <p15:clr>
            <a:srgbClr val="F26B43"/>
          </p15:clr>
        </p15:guide>
        <p15:guide id="12" pos="113">
          <p15:clr>
            <a:srgbClr val="F26B43"/>
          </p15:clr>
        </p15:guide>
        <p15:guide id="13" pos="5647">
          <p15:clr>
            <a:srgbClr val="F26B43"/>
          </p15:clr>
        </p15:guide>
        <p15:guide id="14" orient="horz" pos="123">
          <p15:clr>
            <a:srgbClr val="F26B43"/>
          </p15:clr>
        </p15:guide>
        <p15:guide id="15" orient="horz" pos="214">
          <p15:clr>
            <a:srgbClr val="F26B43"/>
          </p15:clr>
        </p15:guide>
        <p15:guide id="16" orient="horz" pos="305">
          <p15:clr>
            <a:srgbClr val="F26B43"/>
          </p15:clr>
        </p15:guide>
        <p15:guide id="17" pos="3243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68313" y="555625"/>
            <a:ext cx="8207375" cy="64797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a-DK" noProof="0" err="1"/>
              <a:t>Lorem</a:t>
            </a:r>
            <a:r>
              <a:rPr lang="da-DK" noProof="0"/>
              <a:t> </a:t>
            </a:r>
            <a:r>
              <a:rPr lang="da-DK" noProof="0" err="1"/>
              <a:t>ipsum</a:t>
            </a:r>
            <a:r>
              <a:rPr lang="da-DK" noProof="0"/>
              <a:t> </a:t>
            </a:r>
            <a:r>
              <a:rPr lang="da-DK" noProof="0" err="1"/>
              <a:t>dolor</a:t>
            </a:r>
            <a:br>
              <a:rPr lang="da-DK" noProof="0"/>
            </a:br>
            <a:r>
              <a:rPr lang="da-DK" noProof="0" err="1"/>
              <a:t>lorem</a:t>
            </a:r>
            <a:endParaRPr lang="da-DK" noProof="0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BDB83AA-26AC-624A-BEA8-DE70D09ADF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8313" y="1419225"/>
            <a:ext cx="8207375" cy="3168650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/>
          <a:p>
            <a:pPr lvl="0"/>
            <a:r>
              <a:rPr lang="da-DK" noProof="0"/>
              <a:t>Klik for at redigere teksttypografierne i masteren</a:t>
            </a:r>
          </a:p>
          <a:p>
            <a:pPr lvl="1"/>
            <a:r>
              <a:rPr lang="da-DK" noProof="0"/>
              <a:t>Andet niveau</a:t>
            </a:r>
          </a:p>
          <a:p>
            <a:pPr lvl="2"/>
            <a:r>
              <a:rPr lang="da-DK" noProof="0"/>
              <a:t>Tredje niveau </a:t>
            </a:r>
          </a:p>
          <a:p>
            <a:pPr lvl="3"/>
            <a:r>
              <a:rPr lang="da-DK" noProof="0"/>
              <a:t>Fjerde niveau</a:t>
            </a:r>
          </a:p>
        </p:txBody>
      </p:sp>
      <p:sp>
        <p:nvSpPr>
          <p:cNvPr id="4" name="Pladsholder til tekst 6">
            <a:extLst>
              <a:ext uri="{FF2B5EF4-FFF2-40B4-BE49-F238E27FC236}">
                <a16:creationId xmlns:a16="http://schemas.microsoft.com/office/drawing/2014/main" id="{581A6F3C-3E1C-876A-EA25-82095DFF08B1}"/>
              </a:ext>
            </a:extLst>
          </p:cNvPr>
          <p:cNvSpPr txBox="1">
            <a:spLocks/>
          </p:cNvSpPr>
          <p:nvPr userDrawn="1"/>
        </p:nvSpPr>
        <p:spPr>
          <a:xfrm>
            <a:off x="186110" y="4728638"/>
            <a:ext cx="219600" cy="219600"/>
          </a:xfrm>
          <a:prstGeom prst="rect">
            <a:avLst/>
          </a:prstGeom>
          <a:blipFill>
            <a:blip r:embed="rId2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 algn="l" defTabSz="457200" rtl="0" eaLnBrk="1" latinLnBrk="0" hangingPunct="1">
              <a:spcBef>
                <a:spcPts val="300"/>
              </a:spcBef>
              <a:spcAft>
                <a:spcPts val="600"/>
              </a:spcAft>
              <a:buClr>
                <a:srgbClr val="EB052F"/>
              </a:buClr>
              <a:buFont typeface="Wingdings" pitchFamily="2" charset="2"/>
              <a:buNone/>
              <a:defRPr lang="da-DK" sz="1400" b="0" i="0" kern="0" baseline="0">
                <a:noFill/>
                <a:latin typeface="Neue Haas Grotesk Text Pro" panose="020B0504020202020204" pitchFamily="34" charset="77"/>
                <a:ea typeface="+mn-ea"/>
                <a:cs typeface="Arial"/>
              </a:defRPr>
            </a:lvl1pPr>
            <a:lvl2pPr marL="252000" indent="-180000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rgbClr val="EB052F"/>
              </a:buClr>
              <a:buFont typeface="Wingdings" pitchFamily="2" charset="2"/>
              <a:buChar char="§"/>
              <a:defRPr lang="da-DK" sz="1100" b="0" i="0" kern="0" dirty="0" smtClean="0">
                <a:solidFill>
                  <a:schemeClr val="tx1"/>
                </a:solidFill>
                <a:latin typeface="Neue Haas Grotesk Text Pro" panose="020B0504020202020204" pitchFamily="34" charset="77"/>
                <a:ea typeface="+mn-ea"/>
                <a:cs typeface="Arial"/>
              </a:defRPr>
            </a:lvl2pPr>
            <a:lvl3pPr marL="432000" marR="0" indent="-1800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052F"/>
              </a:buClr>
              <a:buSzTx/>
              <a:buFont typeface="Wingdings" pitchFamily="2" charset="2"/>
              <a:buChar char="§"/>
              <a:tabLst/>
              <a:defRPr lang="da-DK" sz="1000" b="0" i="0" kern="0" dirty="0">
                <a:solidFill>
                  <a:schemeClr val="tx1"/>
                </a:solidFill>
                <a:latin typeface="Neue Haas Grotesk Text Pro" panose="020B0504020202020204" pitchFamily="34" charset="77"/>
                <a:ea typeface="+mn-ea"/>
                <a:cs typeface="+mn-cs"/>
              </a:defRPr>
            </a:lvl3pPr>
            <a:lvl4pPr marL="252000" indent="0" algn="l" defTabSz="457200" rtl="0" eaLnBrk="1" latinLnBrk="0" hangingPunct="1">
              <a:spcBef>
                <a:spcPts val="0"/>
              </a:spcBef>
              <a:buFont typeface="CambriaMath"/>
              <a:buNone/>
              <a:defRPr sz="1000" b="0" i="0" kern="0">
                <a:solidFill>
                  <a:schemeClr val="tx1"/>
                </a:solidFill>
                <a:latin typeface="Neue Haas Grotesk Text Pro" panose="020B0504020202020204" pitchFamily="34" charset="77"/>
                <a:ea typeface="+mn-ea"/>
                <a:cs typeface="+mn-cs"/>
              </a:defRPr>
            </a:lvl4pPr>
            <a:lvl5pPr marL="378000" indent="-126000" algn="l" defTabSz="457200" rtl="0" eaLnBrk="1" latinLnBrk="0" hangingPunct="1">
              <a:spcBef>
                <a:spcPts val="0"/>
              </a:spcBef>
              <a:buFont typeface="CambriaMath"/>
              <a:buChar char="⎯"/>
              <a:defRPr sz="900" b="0" i="0" kern="1200">
                <a:solidFill>
                  <a:schemeClr val="tx1"/>
                </a:solidFill>
                <a:latin typeface="Source Sans Pro Light" panose="020B0403030403020204" pitchFamily="34" charset="0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/>
              <a:t>Klik for at redigere teksttypografierne i masteren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83953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  <p:sldLayoutId id="2147483879" r:id="rId12"/>
    <p:sldLayoutId id="2147483880" r:id="rId13"/>
    <p:sldLayoutId id="2147483881" r:id="rId14"/>
    <p:sldLayoutId id="2147483882" r:id="rId15"/>
    <p:sldLayoutId id="2147483883" r:id="rId16"/>
    <p:sldLayoutId id="2147483884" r:id="rId17"/>
    <p:sldLayoutId id="2147483885" r:id="rId18"/>
    <p:sldLayoutId id="2147483886" r:id="rId19"/>
    <p:sldLayoutId id="2147483887" r:id="rId20"/>
    <p:sldLayoutId id="2147483888" r:id="rId21"/>
    <p:sldLayoutId id="2147483889" r:id="rId22"/>
    <p:sldLayoutId id="2147483890" r:id="rId23"/>
  </p:sldLayoutIdLst>
  <p:hf hdr="0" ftr="0"/>
  <p:txStyles>
    <p:titleStyle>
      <a:lvl1pPr algn="l" defTabSz="457200" rtl="0" eaLnBrk="1" latinLnBrk="0" hangingPunct="1">
        <a:lnSpc>
          <a:spcPct val="80000"/>
        </a:lnSpc>
        <a:spcBef>
          <a:spcPct val="0"/>
        </a:spcBef>
        <a:buNone/>
        <a:defRPr lang="da-DK" sz="2400" b="1" i="0" kern="0" spc="0" baseline="0" noProof="0" dirty="0">
          <a:solidFill>
            <a:schemeClr val="tx1"/>
          </a:solidFill>
          <a:latin typeface="Neue Haas Grotesk Text Pro" panose="020B0504020202020204" pitchFamily="34" charset="77"/>
          <a:ea typeface="+mj-ea"/>
          <a:cs typeface="Arial"/>
        </a:defRPr>
      </a:lvl1pPr>
    </p:titleStyle>
    <p:bodyStyle>
      <a:lvl1pPr marL="252000" indent="-252000" algn="l" defTabSz="457200" rtl="0" eaLnBrk="1" latinLnBrk="0" hangingPunct="1">
        <a:spcBef>
          <a:spcPts val="300"/>
        </a:spcBef>
        <a:spcAft>
          <a:spcPts val="600"/>
        </a:spcAft>
        <a:buClr>
          <a:srgbClr val="EB052F"/>
        </a:buClr>
        <a:buFont typeface="Wingdings" pitchFamily="2" charset="2"/>
        <a:buChar char="§"/>
        <a:defRPr lang="da-DK" sz="1400" b="0" i="0" kern="0" baseline="0" dirty="0">
          <a:solidFill>
            <a:schemeClr val="tx1"/>
          </a:solidFill>
          <a:latin typeface="Neue Haas Grotesk Text Pro" panose="020B0504020202020204" pitchFamily="34" charset="77"/>
          <a:ea typeface="+mn-ea"/>
          <a:cs typeface="Arial"/>
        </a:defRPr>
      </a:lvl1pPr>
      <a:lvl2pPr marL="252000" indent="-180000" algn="l" defTabSz="457200" rtl="0" eaLnBrk="1" latinLnBrk="0" hangingPunct="1">
        <a:spcBef>
          <a:spcPts val="300"/>
        </a:spcBef>
        <a:spcAft>
          <a:spcPts val="300"/>
        </a:spcAft>
        <a:buClr>
          <a:srgbClr val="EB052F"/>
        </a:buClr>
        <a:buFont typeface="Wingdings" pitchFamily="2" charset="2"/>
        <a:buChar char="§"/>
        <a:defRPr lang="da-DK" sz="1100" b="0" i="0" kern="0" dirty="0" smtClean="0">
          <a:solidFill>
            <a:schemeClr val="tx1"/>
          </a:solidFill>
          <a:latin typeface="Neue Haas Grotesk Text Pro" panose="020B0504020202020204" pitchFamily="34" charset="77"/>
          <a:ea typeface="+mn-ea"/>
          <a:cs typeface="Arial"/>
        </a:defRPr>
      </a:lvl2pPr>
      <a:lvl3pPr marL="432000" marR="0" indent="-180000" algn="l" defTabSz="457200" rtl="0" eaLnBrk="1" fontAlgn="auto" latinLnBrk="0" hangingPunct="1">
        <a:lnSpc>
          <a:spcPct val="100000"/>
        </a:lnSpc>
        <a:spcBef>
          <a:spcPts val="0"/>
        </a:spcBef>
        <a:spcAft>
          <a:spcPts val="300"/>
        </a:spcAft>
        <a:buClr>
          <a:srgbClr val="EB052F"/>
        </a:buClr>
        <a:buSzTx/>
        <a:buFont typeface="Wingdings" pitchFamily="2" charset="2"/>
        <a:buChar char="§"/>
        <a:tabLst/>
        <a:defRPr lang="da-DK" sz="1000" b="0" i="0" kern="0" dirty="0">
          <a:solidFill>
            <a:schemeClr val="tx1"/>
          </a:solidFill>
          <a:latin typeface="Neue Haas Grotesk Text Pro" panose="020B0504020202020204" pitchFamily="34" charset="77"/>
          <a:ea typeface="+mn-ea"/>
          <a:cs typeface="+mn-cs"/>
        </a:defRPr>
      </a:lvl3pPr>
      <a:lvl4pPr marL="252000" indent="0" algn="l" defTabSz="457200" rtl="0" eaLnBrk="1" latinLnBrk="0" hangingPunct="1">
        <a:spcBef>
          <a:spcPts val="0"/>
        </a:spcBef>
        <a:buFont typeface="CambriaMath"/>
        <a:buNone/>
        <a:defRPr sz="1000" b="0" i="0" kern="0">
          <a:solidFill>
            <a:schemeClr val="tx1"/>
          </a:solidFill>
          <a:latin typeface="Neue Haas Grotesk Text Pro" panose="020B0504020202020204" pitchFamily="34" charset="77"/>
          <a:ea typeface="+mn-ea"/>
          <a:cs typeface="+mn-cs"/>
        </a:defRPr>
      </a:lvl4pPr>
      <a:lvl5pPr marL="378000" indent="-126000" algn="l" defTabSz="457200" rtl="0" eaLnBrk="1" latinLnBrk="0" hangingPunct="1">
        <a:spcBef>
          <a:spcPts val="0"/>
        </a:spcBef>
        <a:buFont typeface="CambriaMath"/>
        <a:buChar char="⎯"/>
        <a:defRPr sz="900" b="0" i="0" kern="1200">
          <a:solidFill>
            <a:schemeClr val="tx1"/>
          </a:solidFill>
          <a:latin typeface="Source Sans Pro Light" panose="020B0403030403020204" pitchFamily="34" charset="0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95">
          <p15:clr>
            <a:srgbClr val="F26B43"/>
          </p15:clr>
        </p15:guide>
        <p15:guide id="2" orient="horz" pos="2890">
          <p15:clr>
            <a:srgbClr val="F26B43"/>
          </p15:clr>
        </p15:guide>
        <p15:guide id="3" orient="horz" pos="169">
          <p15:clr>
            <a:srgbClr val="F26B43"/>
          </p15:clr>
        </p15:guide>
        <p15:guide id="4" pos="5465">
          <p15:clr>
            <a:srgbClr val="F26B43"/>
          </p15:clr>
        </p15:guide>
        <p15:guide id="7" pos="2880">
          <p15:clr>
            <a:srgbClr val="F26B43"/>
          </p15:clr>
        </p15:guide>
        <p15:guide id="8" orient="horz" pos="894">
          <p15:clr>
            <a:srgbClr val="F26B43"/>
          </p15:clr>
        </p15:guide>
        <p15:guide id="9" orient="horz" pos="1620">
          <p15:clr>
            <a:srgbClr val="F26B43"/>
          </p15:clr>
        </p15:guide>
        <p15:guide id="10" orient="horz" pos="3117">
          <p15:clr>
            <a:srgbClr val="F26B43"/>
          </p15:clr>
        </p15:guide>
        <p15:guide id="11" orient="horz" pos="350">
          <p15:clr>
            <a:srgbClr val="F26B43"/>
          </p15:clr>
        </p15:guide>
        <p15:guide id="12" pos="113">
          <p15:clr>
            <a:srgbClr val="F26B43"/>
          </p15:clr>
        </p15:guide>
        <p15:guide id="13" pos="5647">
          <p15:clr>
            <a:srgbClr val="F26B43"/>
          </p15:clr>
        </p15:guide>
        <p15:guide id="14" orient="horz" pos="123">
          <p15:clr>
            <a:srgbClr val="F26B43"/>
          </p15:clr>
        </p15:guide>
        <p15:guide id="15" orient="horz" pos="214">
          <p15:clr>
            <a:srgbClr val="F26B43"/>
          </p15:clr>
        </p15:guide>
        <p15:guide id="16" orient="horz" pos="305">
          <p15:clr>
            <a:srgbClr val="F26B43"/>
          </p15:clr>
        </p15:guide>
        <p15:guide id="17" pos="324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Relationship Id="rId9" Type="http://schemas.openxmlformats.org/officeDocument/2006/relationships/image" Target="../media/image22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7.jpeg"/><Relationship Id="rId7" Type="http://schemas.openxmlformats.org/officeDocument/2006/relationships/image" Target="../media/image29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8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Relationship Id="rId9" Type="http://schemas.openxmlformats.org/officeDocument/2006/relationships/image" Target="../media/image31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2.jpeg"/><Relationship Id="rId7" Type="http://schemas.openxmlformats.org/officeDocument/2006/relationships/image" Target="../media/image31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0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Relationship Id="rId9" Type="http://schemas.openxmlformats.org/officeDocument/2006/relationships/image" Target="../media/image33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4.jpeg"/><Relationship Id="rId7" Type="http://schemas.openxmlformats.org/officeDocument/2006/relationships/image" Target="../media/image31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0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Relationship Id="rId9" Type="http://schemas.openxmlformats.org/officeDocument/2006/relationships/image" Target="../media/image20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35.jpeg"/><Relationship Id="rId7" Type="http://schemas.openxmlformats.org/officeDocument/2006/relationships/image" Target="../media/image29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8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Relationship Id="rId9" Type="http://schemas.openxmlformats.org/officeDocument/2006/relationships/image" Target="../media/image31.sv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B812C8-F7F1-D866-165C-CA7190B72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2" y="1691959"/>
            <a:ext cx="5921057" cy="79208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da-DK" sz="2800" dirty="0"/>
              <a:t>Styrk forretningen med den fælleskommunale infrastruktur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10DA2B0-10BF-E7A9-F994-58E0F43762A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47807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4BE928DC-A0BB-787C-F279-36B8893ED76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13" name="Billede 12" descr="Et billede, der indeholder udendørs, infrastruktur, Transportkorridor, knudepunkt&#10;&#10;Automatisk genereret beskrivelse">
            <a:extLst>
              <a:ext uri="{FF2B5EF4-FFF2-40B4-BE49-F238E27FC236}">
                <a16:creationId xmlns:a16="http://schemas.microsoft.com/office/drawing/2014/main" id="{22C2B997-DE9E-E9F2-4E2C-A02B5A35CB8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8466" y="0"/>
            <a:ext cx="4115534" cy="5143500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4DFCDA9E-941D-AA37-FE0F-70618E9D5ADF}"/>
              </a:ext>
            </a:extLst>
          </p:cNvPr>
          <p:cNvSpPr/>
          <p:nvPr/>
        </p:nvSpPr>
        <p:spPr>
          <a:xfrm>
            <a:off x="549566" y="1291280"/>
            <a:ext cx="5660734" cy="32502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 panose="020B0504020202020204" pitchFamily="34" charset="0"/>
                <a:ea typeface="+mn-ea"/>
                <a:cs typeface="+mn-cs"/>
              </a:rPr>
              <a:t>Denne præsentation er udarbejdet specielt med dig som målgruppe.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 panose="020B0504020202020204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 panose="020B0504020202020204" pitchFamily="34" charset="0"/>
                <a:ea typeface="+mn-ea"/>
                <a:cs typeface="+mn-cs"/>
              </a:rPr>
              <a:t>Formålet er at forklare, hvad den fælleskommunale infrastruktur er, og hvordan du aktivt kan bruge infrastrukturen til at opfylde dine ønsker for dit fagområde, forretning og medarbejdere.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 panose="020B0504020202020204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 panose="020B0504020202020204" pitchFamily="34" charset="0"/>
                <a:ea typeface="+mn-ea"/>
                <a:cs typeface="+mn-cs"/>
              </a:rPr>
              <a:t>Den fælleskommunale infrastruktur er kommunens svar på et motorvejsnet, som dine fagsystemer teknisk skal tilsluttes og anvende. Så kører det hele meget nemmere og efter de samme færdselsregler.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 panose="020B0504020202020204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 panose="020B0504020202020204" pitchFamily="34" charset="0"/>
                <a:ea typeface="+mn-ea"/>
                <a:cs typeface="+mn-cs"/>
              </a:rPr>
              <a:t>Du præsenteres for de gevinster, du opnår, og indsatser du kan gennemføre for at udnytte potentialerne i den fælleskommunale infrastruktur.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 panose="020B0504020202020204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 panose="020B0504020202020204" pitchFamily="34" charset="0"/>
                <a:ea typeface="+mn-ea"/>
                <a:cs typeface="+mn-cs"/>
              </a:rPr>
              <a:t>God arbejdslyst!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 panose="020B0504020202020204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 panose="020B0504020202020204" pitchFamily="34" charset="0"/>
                <a:ea typeface="+mn-ea"/>
                <a:cs typeface="+mn-cs"/>
              </a:rPr>
              <a:t>De bedste hilsener,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 panose="020B0504020202020204" pitchFamily="34" charset="0"/>
                <a:ea typeface="+mn-ea"/>
                <a:cs typeface="+mn-cs"/>
              </a:rPr>
              <a:t>Sisse Bang, projektchef i KOMBIT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6C90E114-7345-9448-CF50-C8AB4A532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566" y="601980"/>
            <a:ext cx="3866486" cy="390525"/>
          </a:xfrm>
        </p:spPr>
        <p:txBody>
          <a:bodyPr/>
          <a:lstStyle/>
          <a:p>
            <a:pPr algn="l"/>
            <a:r>
              <a:rPr lang="da-DK" sz="2400" dirty="0">
                <a:solidFill>
                  <a:schemeClr val="tx1"/>
                </a:solidFill>
              </a:rPr>
              <a:t>Kære fagchef</a:t>
            </a:r>
          </a:p>
        </p:txBody>
      </p:sp>
    </p:spTree>
    <p:extLst>
      <p:ext uri="{BB962C8B-B14F-4D97-AF65-F5344CB8AC3E}">
        <p14:creationId xmlns:p14="http://schemas.microsoft.com/office/powerpoint/2010/main" val="1690206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876D29-0A76-93B5-C26A-A22CA4C46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Indhold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1246939-7AF5-7190-C305-AFEB5BF038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a-DK" sz="1000" dirty="0"/>
              <a:t>Fælles udfordringer</a:t>
            </a:r>
          </a:p>
          <a:p>
            <a:r>
              <a:rPr lang="da-DK" sz="1000" dirty="0"/>
              <a:t>Kommunernes fælles infrastruktur</a:t>
            </a:r>
          </a:p>
          <a:p>
            <a:r>
              <a:rPr lang="da-DK" sz="1000" dirty="0"/>
              <a:t>Løsninger og gevinster</a:t>
            </a:r>
          </a:p>
          <a:p>
            <a:r>
              <a:rPr lang="da-DK" sz="1000" dirty="0"/>
              <a:t>Fundament for digital velfærd</a:t>
            </a:r>
          </a:p>
        </p:txBody>
      </p:sp>
      <p:pic>
        <p:nvPicPr>
          <p:cNvPr id="6" name="Pladsholder til billede 5" descr="Vinklet visning af en flerfarvet bygnings Façade">
            <a:extLst>
              <a:ext uri="{FF2B5EF4-FFF2-40B4-BE49-F238E27FC236}">
                <a16:creationId xmlns:a16="http://schemas.microsoft.com/office/drawing/2014/main" id="{FCD9E43D-68BA-76E7-87D1-6B7D86C854C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116045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B6F0F53E-621D-6182-FE1B-BC5FDCBEC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1074" y="2462839"/>
            <a:ext cx="3853815" cy="2265799"/>
          </a:xfrm>
        </p:spPr>
        <p:txBody>
          <a:bodyPr/>
          <a:lstStyle/>
          <a:p>
            <a:pPr algn="r">
              <a:lnSpc>
                <a:spcPct val="100000"/>
              </a:lnSpc>
            </a:pPr>
            <a:r>
              <a:rPr lang="da-DK" sz="4000" dirty="0">
                <a:solidFill>
                  <a:schemeClr val="tx1"/>
                </a:solidFill>
              </a:rPr>
              <a:t>Fælles udfordringer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4BE928DC-A0BB-787C-F279-36B8893ED76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33208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4BE928DC-A0BB-787C-F279-36B8893ED76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3F26DEF6-27FF-9609-8B0A-E0F93780932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41020" y="544797"/>
            <a:ext cx="7345680" cy="99139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4572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da-DK" sz="2400" b="1" i="0" kern="0" spc="0" baseline="0" noProof="0" dirty="0">
                <a:solidFill>
                  <a:schemeClr val="tx1"/>
                </a:solidFill>
                <a:latin typeface="Neue Haas Grotesk Text Pro" panose="020B0504020202020204" pitchFamily="34" charset="77"/>
                <a:ea typeface="+mj-ea"/>
                <a:cs typeface="Arial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2400" b="1" i="0" u="none" strike="noStrike" kern="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j-ea"/>
                <a:cs typeface="Arial"/>
              </a:rPr>
              <a:t>På tværs af kommuner og fagområder </a:t>
            </a:r>
            <a:br>
              <a:rPr kumimoji="0" lang="da-DK" sz="2400" b="1" i="0" u="none" strike="noStrike" kern="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j-ea"/>
                <a:cs typeface="Arial"/>
              </a:rPr>
            </a:br>
            <a:r>
              <a:rPr kumimoji="0" lang="da-DK" sz="2400" b="1" i="0" u="none" strike="noStrike" kern="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j-ea"/>
                <a:cs typeface="Arial"/>
              </a:rPr>
              <a:t>er udfordringerne ofte de samme</a:t>
            </a:r>
            <a:endParaRPr kumimoji="0" lang="da-DK" sz="2400" b="0" i="0" u="none" strike="noStrike" kern="0" cap="none" spc="0" normalizeH="0" baseline="0" noProof="0" dirty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Neue Haas Grotesk Text Pro" panose="020B0504020202020204" pitchFamily="34" charset="77"/>
              <a:ea typeface="+mj-ea"/>
              <a:cs typeface="Arial"/>
            </a:endParaRP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951F9361-74C4-9B56-C504-CC44AD2B02A4}"/>
              </a:ext>
            </a:extLst>
          </p:cNvPr>
          <p:cNvSpPr/>
          <p:nvPr/>
        </p:nvSpPr>
        <p:spPr>
          <a:xfrm>
            <a:off x="541020" y="1886147"/>
            <a:ext cx="3779520" cy="11163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da-DK" sz="1000" b="0" i="0" u="none" strike="noStrike" kern="1200" cap="none" spc="0" normalizeH="0" baseline="0" noProof="0" dirty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Neue Haas Grotesk Text Pro" panose="020B0504020202020204" pitchFamily="34" charset="77"/>
              <a:ea typeface="+mn-ea"/>
              <a:cs typeface="Arial"/>
            </a:endParaRPr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EB186AA5-F0A3-7B6A-E8D7-9D22B23F68E9}"/>
              </a:ext>
            </a:extLst>
          </p:cNvPr>
          <p:cNvSpPr/>
          <p:nvPr/>
        </p:nvSpPr>
        <p:spPr>
          <a:xfrm>
            <a:off x="4823460" y="3402725"/>
            <a:ext cx="3779520" cy="11163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da-DK" sz="1000" b="0" i="0" u="none" strike="noStrike" kern="1200" cap="none" spc="0" normalizeH="0" baseline="0" noProof="0" dirty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Neue Haas Grotesk Text Pro" panose="020B0504020202020204" pitchFamily="34" charset="77"/>
              <a:ea typeface="+mn-ea"/>
              <a:cs typeface="Arial"/>
            </a:endParaRPr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206DEBFD-F49D-9800-2950-1F78A39BBDA4}"/>
              </a:ext>
            </a:extLst>
          </p:cNvPr>
          <p:cNvSpPr/>
          <p:nvPr/>
        </p:nvSpPr>
        <p:spPr>
          <a:xfrm>
            <a:off x="4823460" y="1886147"/>
            <a:ext cx="3779520" cy="11163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da-DK" sz="1000" b="0" i="0" u="none" strike="noStrike" kern="1200" cap="none" spc="0" normalizeH="0" baseline="0" noProof="0" dirty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Neue Haas Grotesk Text Pro" panose="020B0504020202020204" pitchFamily="34" charset="77"/>
              <a:ea typeface="+mn-ea"/>
              <a:cs typeface="Arial"/>
            </a:endParaRPr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97547F2A-868B-7C3B-39DC-6A74347642CD}"/>
              </a:ext>
            </a:extLst>
          </p:cNvPr>
          <p:cNvSpPr>
            <a:spLocks/>
          </p:cNvSpPr>
          <p:nvPr/>
        </p:nvSpPr>
        <p:spPr>
          <a:xfrm>
            <a:off x="361020" y="1706147"/>
            <a:ext cx="360000" cy="360000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>
            <a:outerShdw blurRad="88900" dist="63500" dir="2700000" sx="80000" sy="8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da-DK" sz="1600" b="1" i="0" u="none" strike="noStrike" kern="1200" cap="none" spc="0" normalizeH="0" baseline="0" noProof="0" dirty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Neue Haas Grotesk Text Pro" panose="020B0504020202020204" pitchFamily="34" charset="77"/>
              <a:ea typeface="+mn-ea"/>
              <a:cs typeface="Arial"/>
            </a:endParaRPr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548C4DAE-129E-2009-BC5F-8959DC420A7B}"/>
              </a:ext>
            </a:extLst>
          </p:cNvPr>
          <p:cNvSpPr>
            <a:spLocks/>
          </p:cNvSpPr>
          <p:nvPr/>
        </p:nvSpPr>
        <p:spPr>
          <a:xfrm>
            <a:off x="4643460" y="1706147"/>
            <a:ext cx="360000" cy="360000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>
            <a:outerShdw blurRad="88900" dist="63500" dir="2700000" sx="80000" sy="8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da-DK" sz="1600" b="1" i="0" u="none" strike="noStrike" kern="1200" cap="none" spc="0" normalizeH="0" baseline="0" noProof="0" dirty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Neue Haas Grotesk Text Pro" panose="020B0504020202020204" pitchFamily="34" charset="77"/>
              <a:ea typeface="+mn-ea"/>
              <a:cs typeface="Arial"/>
            </a:endParaRPr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45509850-6100-BFE7-35DE-A6AC262722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643460" y="3222725"/>
            <a:ext cx="360000" cy="360000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>
            <a:outerShdw blurRad="88900" dist="63500" dir="2700000" sx="80000" sy="8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da-DK" sz="1600" b="1" i="0" u="none" strike="noStrike" kern="1200" cap="none" spc="0" normalizeH="0" baseline="0" noProof="0" dirty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Neue Haas Grotesk Text Pro" panose="020B0504020202020204" pitchFamily="34" charset="77"/>
              <a:ea typeface="+mn-ea"/>
              <a:cs typeface="Arial"/>
            </a:endParaRPr>
          </a:p>
        </p:txBody>
      </p:sp>
      <p:sp>
        <p:nvSpPr>
          <p:cNvPr id="27" name="Tekstfelt 26">
            <a:extLst>
              <a:ext uri="{FF2B5EF4-FFF2-40B4-BE49-F238E27FC236}">
                <a16:creationId xmlns:a16="http://schemas.microsoft.com/office/drawing/2014/main" id="{4B1A6A58-2AB2-75FD-88B6-E666A3FCC009}"/>
              </a:ext>
            </a:extLst>
          </p:cNvPr>
          <p:cNvSpPr txBox="1"/>
          <p:nvPr/>
        </p:nvSpPr>
        <p:spPr>
          <a:xfrm>
            <a:off x="739774" y="2032112"/>
            <a:ext cx="3580765" cy="8244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900" b="1" i="0" u="none" strike="noStrike" kern="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Arial"/>
              </a:rPr>
              <a:t>Borgere forventer indsigt i deres sag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da-DK" sz="800" b="0" i="0" u="none" strike="noStrike" kern="0" cap="none" spc="0" normalizeH="0" baseline="0" noProof="0" dirty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Neue Haas Grotesk Text Pro" panose="020B0504020202020204" pitchFamily="34" charset="77"/>
              <a:ea typeface="+mn-ea"/>
              <a:cs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800" b="0" i="0" u="none" strike="noStrike" kern="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Arial"/>
              </a:rPr>
              <a:t>Det er blevet en selvfølge, at borgeren forventer at følge med i deres egen sag. Indsigt og adgang giver en bedre dialog og forståelse mellem borger og sagsbehandler, så den rette indsats kan iværksættes.</a:t>
            </a:r>
          </a:p>
        </p:txBody>
      </p:sp>
      <p:pic>
        <p:nvPicPr>
          <p:cNvPr id="32" name="Grafik 31" descr="Mappesøgning kontur">
            <a:extLst>
              <a:ext uri="{FF2B5EF4-FFF2-40B4-BE49-F238E27FC236}">
                <a16:creationId xmlns:a16="http://schemas.microsoft.com/office/drawing/2014/main" id="{26E30C02-E903-6D5E-DF49-7961DBCB1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20" y="1724147"/>
            <a:ext cx="324000" cy="324000"/>
          </a:xfrm>
          <a:prstGeom prst="rect">
            <a:avLst/>
          </a:prstGeom>
        </p:spPr>
      </p:pic>
      <p:pic>
        <p:nvPicPr>
          <p:cNvPr id="36" name="Grafik 35" descr="Skjold flueben kontur">
            <a:extLst>
              <a:ext uri="{FF2B5EF4-FFF2-40B4-BE49-F238E27FC236}">
                <a16:creationId xmlns:a16="http://schemas.microsoft.com/office/drawing/2014/main" id="{CCB3D48E-A5DF-6C1F-C7D0-0F3472151E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61460" y="1724147"/>
            <a:ext cx="324000" cy="324000"/>
          </a:xfrm>
          <a:prstGeom prst="rect">
            <a:avLst/>
          </a:prstGeom>
        </p:spPr>
      </p:pic>
      <p:grpSp>
        <p:nvGrpSpPr>
          <p:cNvPr id="3" name="Gruppe 2">
            <a:extLst>
              <a:ext uri="{FF2B5EF4-FFF2-40B4-BE49-F238E27FC236}">
                <a16:creationId xmlns:a16="http://schemas.microsoft.com/office/drawing/2014/main" id="{3B0AAC94-41CE-ED57-FCF8-5568C264DF99}"/>
              </a:ext>
            </a:extLst>
          </p:cNvPr>
          <p:cNvGrpSpPr/>
          <p:nvPr/>
        </p:nvGrpSpPr>
        <p:grpSpPr>
          <a:xfrm>
            <a:off x="361020" y="3222725"/>
            <a:ext cx="3959520" cy="1296330"/>
            <a:chOff x="361020" y="3222725"/>
            <a:chExt cx="3959520" cy="1296330"/>
          </a:xfrm>
        </p:grpSpPr>
        <p:sp>
          <p:nvSpPr>
            <p:cNvPr id="19" name="Rektangel 18">
              <a:extLst>
                <a:ext uri="{FF2B5EF4-FFF2-40B4-BE49-F238E27FC236}">
                  <a16:creationId xmlns:a16="http://schemas.microsoft.com/office/drawing/2014/main" id="{5B216B93-42E3-131B-4EF2-25B92E386330}"/>
                </a:ext>
              </a:extLst>
            </p:cNvPr>
            <p:cNvSpPr/>
            <p:nvPr/>
          </p:nvSpPr>
          <p:spPr>
            <a:xfrm>
              <a:off x="541020" y="3402725"/>
              <a:ext cx="3779520" cy="111633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endParaRPr kumimoji="0" lang="da-DK" sz="1000" b="0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Arial"/>
              </a:endParaRPr>
            </a:p>
          </p:txBody>
        </p:sp>
        <p:sp>
          <p:nvSpPr>
            <p:cNvPr id="25" name="Rektangel 24">
              <a:extLst>
                <a:ext uri="{FF2B5EF4-FFF2-40B4-BE49-F238E27FC236}">
                  <a16:creationId xmlns:a16="http://schemas.microsoft.com/office/drawing/2014/main" id="{F3391176-5FE4-C4DD-9246-2ECD76ADAF9F}"/>
                </a:ext>
              </a:extLst>
            </p:cNvPr>
            <p:cNvSpPr/>
            <p:nvPr/>
          </p:nvSpPr>
          <p:spPr>
            <a:xfrm>
              <a:off x="361020" y="3222725"/>
              <a:ext cx="360000" cy="360000"/>
            </a:xfrm>
            <a:prstGeom prst="rect">
              <a:avLst/>
            </a:prstGeom>
            <a:solidFill>
              <a:schemeClr val="accent1"/>
            </a:solidFill>
            <a:ln w="3175">
              <a:noFill/>
            </a:ln>
            <a:effectLst>
              <a:outerShdw blurRad="88900" dist="63500" dir="2700000" sx="80000" sy="8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endParaRPr kumimoji="0" lang="da-DK" sz="1600" b="1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Arial"/>
              </a:endParaRPr>
            </a:p>
          </p:txBody>
        </p:sp>
        <p:pic>
          <p:nvPicPr>
            <p:cNvPr id="38" name="Grafik 37" descr="Faret vild kontur">
              <a:extLst>
                <a:ext uri="{FF2B5EF4-FFF2-40B4-BE49-F238E27FC236}">
                  <a16:creationId xmlns:a16="http://schemas.microsoft.com/office/drawing/2014/main" id="{C653E9D7-3D7E-75E7-829B-162E84F22C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79020" y="3240725"/>
              <a:ext cx="324000" cy="324000"/>
            </a:xfrm>
            <a:prstGeom prst="rect">
              <a:avLst/>
            </a:prstGeom>
          </p:spPr>
        </p:pic>
      </p:grpSp>
      <p:pic>
        <p:nvPicPr>
          <p:cNvPr id="40" name="Grafik 39" descr="Forskning kontur">
            <a:extLst>
              <a:ext uri="{FF2B5EF4-FFF2-40B4-BE49-F238E27FC236}">
                <a16:creationId xmlns:a16="http://schemas.microsoft.com/office/drawing/2014/main" id="{7C15BB13-64EA-782D-6E7C-CF3DA1C938C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4661460" y="3240725"/>
            <a:ext cx="324000" cy="324000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F07E63E7-11AD-C216-8001-C55317581EB1}"/>
              </a:ext>
            </a:extLst>
          </p:cNvPr>
          <p:cNvSpPr txBox="1"/>
          <p:nvPr/>
        </p:nvSpPr>
        <p:spPr>
          <a:xfrm>
            <a:off x="4985460" y="3549155"/>
            <a:ext cx="3467440" cy="82347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900" b="1" i="0" u="none" strike="noStrike" kern="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Arial"/>
              </a:rPr>
              <a:t>Modtag den rette information automatisk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da-DK" sz="800" b="0" i="0" u="none" strike="noStrike" kern="0" cap="none" spc="0" normalizeH="0" baseline="0" noProof="0" dirty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Neue Haas Grotesk Text Pro" panose="020B0504020202020204" pitchFamily="34" charset="77"/>
              <a:ea typeface="+mn-ea"/>
              <a:cs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800" b="0" i="0" u="none" strike="noStrike" kern="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Arial"/>
              </a:rPr>
              <a:t>Manglende orientering om hændelser i en sag kan ofte medføre, at sagsbehandleren ikke kan reagere i tide, når der sker noget vigtigt. Det øger tidsforbrug og forringer service til borgeren.</a:t>
            </a:r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76E47811-47CA-2B8F-D945-F4CAABC72345}"/>
              </a:ext>
            </a:extLst>
          </p:cNvPr>
          <p:cNvSpPr txBox="1"/>
          <p:nvPr/>
        </p:nvSpPr>
        <p:spPr>
          <a:xfrm>
            <a:off x="4985460" y="2033042"/>
            <a:ext cx="3467440" cy="82347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900" b="1" i="0" u="none" strike="noStrike" kern="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Arial"/>
              </a:rPr>
              <a:t>Brugerrettigheder og adgang til data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da-DK" sz="800" b="0" i="0" u="none" strike="noStrike" kern="0" cap="none" spc="0" normalizeH="0" baseline="0" noProof="0" dirty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Neue Haas Grotesk Text Pro" panose="020B0504020202020204" pitchFamily="34" charset="77"/>
              <a:ea typeface="+mn-ea"/>
              <a:cs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800" b="0" i="0" u="none" strike="noStrike" kern="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Arial"/>
              </a:rPr>
              <a:t>Hvor der er borgere, er der data. I kommunerne generes enorme mængder af data. Det stiller krav til fagcheferne om, hvordan data tilgås korrekt og sikkert i de enkelte fagsystemer. 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E75E3F9C-5E5A-3CB8-D380-5AD2DD3569CA}"/>
              </a:ext>
            </a:extLst>
          </p:cNvPr>
          <p:cNvSpPr txBox="1"/>
          <p:nvPr/>
        </p:nvSpPr>
        <p:spPr>
          <a:xfrm>
            <a:off x="703019" y="3548690"/>
            <a:ext cx="3456231" cy="8244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900" b="1" i="0" u="none" strike="noStrike" kern="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/>
                <a:ea typeface="+mn-ea"/>
                <a:cs typeface="Arial"/>
              </a:rPr>
              <a:t>Manglende brug og genbrug af organisatoriske grunddata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da-DK" sz="800" b="0" i="0" u="none" strike="noStrike" kern="0" cap="none" spc="0" normalizeH="0" baseline="0" noProof="0" dirty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Neue Haas Grotesk Text Pro"/>
              <a:ea typeface="+mn-ea"/>
              <a:cs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800" b="0" i="0" u="none" strike="noStrike" kern="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/>
                <a:ea typeface="+mn-ea"/>
                <a:cs typeface="Arial"/>
              </a:rPr>
              <a:t>Organisationsdata vedligeholdes manuelt mange steder i forskellige fagsystemer uden koordinering på tværs af kommunen og fagområder.</a:t>
            </a:r>
          </a:p>
        </p:txBody>
      </p:sp>
    </p:spTree>
    <p:extLst>
      <p:ext uri="{BB962C8B-B14F-4D97-AF65-F5344CB8AC3E}">
        <p14:creationId xmlns:p14="http://schemas.microsoft.com/office/powerpoint/2010/main" val="402881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 descr="Person, der sidder på toget">
            <a:extLst>
              <a:ext uri="{FF2B5EF4-FFF2-40B4-BE49-F238E27FC236}">
                <a16:creationId xmlns:a16="http://schemas.microsoft.com/office/drawing/2014/main" id="{92676542-43B9-6714-0F50-43E4726FC6B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4BE928DC-A0BB-787C-F279-36B8893ED76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3F26DEF6-27FF-9609-8B0A-E0F937809323}"/>
              </a:ext>
            </a:extLst>
          </p:cNvPr>
          <p:cNvSpPr txBox="1">
            <a:spLocks/>
          </p:cNvSpPr>
          <p:nvPr/>
        </p:nvSpPr>
        <p:spPr>
          <a:xfrm>
            <a:off x="4880609" y="874165"/>
            <a:ext cx="3789045" cy="265995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4572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da-DK" sz="2400" b="1" i="0" kern="0" spc="0" baseline="0" noProof="0" dirty="0">
                <a:solidFill>
                  <a:schemeClr val="tx1"/>
                </a:solidFill>
                <a:latin typeface="Neue Haas Grotesk Text Pro" panose="020B0504020202020204" pitchFamily="34" charset="77"/>
                <a:ea typeface="+mj-ea"/>
                <a:cs typeface="Arial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2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600" b="1" i="0" u="none" strike="noStrike" kern="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j-ea"/>
                <a:cs typeface="Arial"/>
              </a:rPr>
              <a:t>”Vi er generelt udfordrede. Det gælder også når vi skal købe fagsystemer. Budgettet er i forvejen tyndt, og kendskabet til den tekniske infrastruktur rækker ikke altid”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600" b="1" i="0" u="none" strike="noStrike" kern="0" cap="none" spc="0" normalizeH="0" baseline="0" noProof="0" dirty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Neue Haas Grotesk Text Pro" panose="020B0504020202020204" pitchFamily="34" charset="77"/>
              <a:ea typeface="+mj-ea"/>
              <a:cs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600" b="0" i="0" u="none" strike="noStrike" kern="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j-ea"/>
                <a:cs typeface="Arial"/>
              </a:rPr>
              <a:t>- </a:t>
            </a:r>
            <a:r>
              <a:rPr kumimoji="0" lang="da-DK" sz="1100" b="0" i="0" u="none" strike="noStrike" kern="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j-ea"/>
                <a:cs typeface="Arial"/>
              </a:rPr>
              <a:t>Fagchef i dansk kommune</a:t>
            </a:r>
            <a:endParaRPr kumimoji="0" lang="da-DK" sz="1600" b="0" i="0" u="none" strike="noStrike" kern="0" cap="none" spc="0" normalizeH="0" baseline="0" noProof="0" dirty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Neue Haas Grotesk Text Pro" panose="020B0504020202020204" pitchFamily="34" charset="77"/>
              <a:ea typeface="+mj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001872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 descr="Kvinde, der bærer Eyeglass">
            <a:extLst>
              <a:ext uri="{FF2B5EF4-FFF2-40B4-BE49-F238E27FC236}">
                <a16:creationId xmlns:a16="http://schemas.microsoft.com/office/drawing/2014/main" id="{2BFA9673-4620-5900-50FA-C53362FEA4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1" y="0"/>
            <a:ext cx="9143999" cy="5143500"/>
          </a:xfrm>
          <a:prstGeom prst="rect">
            <a:avLst/>
          </a:prstGeom>
        </p:spPr>
      </p:pic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4BE928DC-A0BB-787C-F279-36B8893ED76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84DA661B-1BC8-9E5B-5DE0-43492F38D3B3}"/>
              </a:ext>
            </a:extLst>
          </p:cNvPr>
          <p:cNvSpPr txBox="1">
            <a:spLocks/>
          </p:cNvSpPr>
          <p:nvPr/>
        </p:nvSpPr>
        <p:spPr>
          <a:xfrm>
            <a:off x="4571998" y="3186430"/>
            <a:ext cx="4014415" cy="131360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4572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da-DK" sz="2400" b="1" i="0" kern="0" spc="0" baseline="0" noProof="0" dirty="0">
                <a:solidFill>
                  <a:schemeClr val="tx1"/>
                </a:solidFill>
                <a:latin typeface="Neue Haas Grotesk Text Pro" panose="020B0504020202020204" pitchFamily="34" charset="77"/>
                <a:ea typeface="+mj-ea"/>
                <a:cs typeface="Arial"/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2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j-ea"/>
                <a:cs typeface="Arial"/>
              </a:rPr>
              <a:t>Fælles udfordringer kalder på en fælles løsning </a:t>
            </a:r>
          </a:p>
          <a:p>
            <a:pPr marL="0" marR="0" lvl="0" indent="0" algn="r" defTabSz="457200" rtl="0" eaLnBrk="1" fontAlgn="auto" latinLnBrk="0" hangingPunct="1">
              <a:lnSpc>
                <a:spcPct val="12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 panose="020B0504020202020204" pitchFamily="34" charset="77"/>
              <a:ea typeface="+mj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50499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B6F0F53E-621D-6182-FE1B-BC5FDCBEC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800" y="2462839"/>
            <a:ext cx="5292090" cy="2265799"/>
          </a:xfrm>
        </p:spPr>
        <p:txBody>
          <a:bodyPr/>
          <a:lstStyle/>
          <a:p>
            <a:pPr algn="r">
              <a:lnSpc>
                <a:spcPct val="100000"/>
              </a:lnSpc>
            </a:pPr>
            <a:r>
              <a:rPr lang="da-DK" sz="4000" dirty="0">
                <a:solidFill>
                  <a:schemeClr val="tx1"/>
                </a:solidFill>
              </a:rPr>
              <a:t>Kommunernes </a:t>
            </a:r>
            <a:br>
              <a:rPr lang="da-DK" sz="4000" dirty="0">
                <a:solidFill>
                  <a:schemeClr val="tx1"/>
                </a:solidFill>
              </a:rPr>
            </a:br>
            <a:r>
              <a:rPr lang="da-DK" sz="4000" dirty="0">
                <a:solidFill>
                  <a:schemeClr val="tx1"/>
                </a:solidFill>
              </a:rPr>
              <a:t>fælles infrastruktur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4BE928DC-A0BB-787C-F279-36B8893ED76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688536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Ung mand på kontoret">
            <a:extLst>
              <a:ext uri="{FF2B5EF4-FFF2-40B4-BE49-F238E27FC236}">
                <a16:creationId xmlns:a16="http://schemas.microsoft.com/office/drawing/2014/main" id="{A3127EA0-A674-33F3-8C30-5DF643881A8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764"/>
            <a:ext cx="9144000" cy="5143500"/>
          </a:xfrm>
          <a:prstGeom prst="rect">
            <a:avLst/>
          </a:prstGeom>
        </p:spPr>
      </p:pic>
      <p:sp>
        <p:nvSpPr>
          <p:cNvPr id="19" name="Rektangel 18">
            <a:extLst>
              <a:ext uri="{FF2B5EF4-FFF2-40B4-BE49-F238E27FC236}">
                <a16:creationId xmlns:a16="http://schemas.microsoft.com/office/drawing/2014/main" id="{481859F0-BB2A-F344-9321-47AD0F92E880}"/>
              </a:ext>
            </a:extLst>
          </p:cNvPr>
          <p:cNvSpPr/>
          <p:nvPr/>
        </p:nvSpPr>
        <p:spPr>
          <a:xfrm>
            <a:off x="442502" y="1821899"/>
            <a:ext cx="4319997" cy="2572935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da-DK" sz="1000" b="0" i="0" u="none" strike="noStrike" kern="1200" cap="none" spc="0" normalizeH="0" baseline="0" noProof="0" dirty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Neue Haas Grotesk Text Pro" panose="020B0504020202020204" pitchFamily="34" charset="77"/>
              <a:ea typeface="+mn-ea"/>
              <a:cs typeface="Arial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87CD48D-1022-92B3-4B2F-24342188F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971" y="2179743"/>
            <a:ext cx="4103686" cy="576064"/>
          </a:xfrm>
        </p:spPr>
        <p:txBody>
          <a:bodyPr anchor="ctr"/>
          <a:lstStyle/>
          <a:p>
            <a:pPr algn="l">
              <a:lnSpc>
                <a:spcPct val="100000"/>
              </a:lnSpc>
            </a:pPr>
            <a:r>
              <a:rPr lang="da-DK" sz="1800" dirty="0">
                <a:solidFill>
                  <a:schemeClr val="bg1"/>
                </a:solidFill>
              </a:rPr>
              <a:t>En fælleskommunal infrastruktur med et stort potentiale</a:t>
            </a:r>
          </a:p>
        </p:txBody>
      </p:sp>
      <p:sp>
        <p:nvSpPr>
          <p:cNvPr id="14" name="Pladsholder til tekst 13">
            <a:extLst>
              <a:ext uri="{FF2B5EF4-FFF2-40B4-BE49-F238E27FC236}">
                <a16:creationId xmlns:a16="http://schemas.microsoft.com/office/drawing/2014/main" id="{282D2714-FB7B-5FD7-512D-0492326229F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6F1C7AB9-45DD-9887-36BB-764B4B1BBF14}"/>
              </a:ext>
            </a:extLst>
          </p:cNvPr>
          <p:cNvSpPr txBox="1"/>
          <p:nvPr/>
        </p:nvSpPr>
        <p:spPr>
          <a:xfrm>
            <a:off x="764971" y="3009653"/>
            <a:ext cx="3807029" cy="1131335"/>
          </a:xfrm>
          <a:prstGeom prst="rect">
            <a:avLst/>
          </a:prstGeom>
          <a:noFill/>
          <a:ln>
            <a:noFill/>
          </a:ln>
        </p:spPr>
        <p:txBody>
          <a:bodyPr wrap="square" l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 panose="020B0504020202020204" pitchFamily="34" charset="0"/>
                <a:ea typeface="+mn-ea"/>
                <a:cs typeface="+mn-cs"/>
              </a:rPr>
              <a:t>Kommunerne har i fællesskab investeret i den fælleskommunale infrastruktur for at sikre, at kommunens fagsystemer kan kommunikere og udveksle data med både regionale - og statslige systemer til gavn for medarbejdere, borgere og virksomheder.</a:t>
            </a:r>
          </a:p>
        </p:txBody>
      </p:sp>
    </p:spTree>
    <p:extLst>
      <p:ext uri="{BB962C8B-B14F-4D97-AF65-F5344CB8AC3E}">
        <p14:creationId xmlns:p14="http://schemas.microsoft.com/office/powerpoint/2010/main" val="14776721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B36E8D20-2F34-B754-7D1A-C3CFC6AD16E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571749"/>
            <a:ext cx="4572000" cy="2571751"/>
          </a:xfrm>
          <a:prstGeom prst="rect">
            <a:avLst/>
          </a:prstGeom>
        </p:spPr>
      </p:pic>
      <p:sp>
        <p:nvSpPr>
          <p:cNvPr id="14" name="Pladsholder til tekst 13">
            <a:extLst>
              <a:ext uri="{FF2B5EF4-FFF2-40B4-BE49-F238E27FC236}">
                <a16:creationId xmlns:a16="http://schemas.microsoft.com/office/drawing/2014/main" id="{282D2714-FB7B-5FD7-512D-0492326229F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D6B6ABE0-6F3C-BF98-223B-376917F92FCB}"/>
              </a:ext>
            </a:extLst>
          </p:cNvPr>
          <p:cNvSpPr/>
          <p:nvPr/>
        </p:nvSpPr>
        <p:spPr>
          <a:xfrm>
            <a:off x="4572000" y="2571748"/>
            <a:ext cx="4572000" cy="257175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da-DK" sz="1000" b="0" i="0" u="none" strike="noStrike" kern="1200" cap="none" spc="0" normalizeH="0" baseline="0" noProof="0" dirty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Neue Haas Grotesk Text Pro" panose="020B0504020202020204" pitchFamily="34" charset="77"/>
              <a:ea typeface="+mn-ea"/>
              <a:cs typeface="Arial"/>
            </a:endParaRP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A81318B1-C0B4-F661-58D6-393CB3C72C6F}"/>
              </a:ext>
            </a:extLst>
          </p:cNvPr>
          <p:cNvSpPr txBox="1">
            <a:spLocks/>
          </p:cNvSpPr>
          <p:nvPr/>
        </p:nvSpPr>
        <p:spPr>
          <a:xfrm>
            <a:off x="4274819" y="1279765"/>
            <a:ext cx="4491355" cy="99139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4572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da-DK" sz="2400" b="1" i="0" kern="0" spc="0" baseline="0" noProof="0" dirty="0">
                <a:solidFill>
                  <a:schemeClr val="tx1"/>
                </a:solidFill>
                <a:latin typeface="Neue Haas Grotesk Text Pro" panose="020B0504020202020204" pitchFamily="34" charset="77"/>
                <a:ea typeface="+mj-ea"/>
                <a:cs typeface="Arial"/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2800" b="1" i="0" u="none" strike="noStrike" kern="0" cap="none" spc="0" normalizeH="0" baseline="0" noProof="0" dirty="0">
                <a:ln>
                  <a:noFill/>
                </a:ln>
                <a:solidFill>
                  <a:srgbClr val="EB052F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j-ea"/>
                <a:cs typeface="Arial"/>
              </a:rPr>
              <a:t>Det handler om meget mere end it-infrastruktur</a:t>
            </a: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B3C11A55-2FA9-C9C1-E586-7A0310872C33}"/>
              </a:ext>
            </a:extLst>
          </p:cNvPr>
          <p:cNvSpPr txBox="1">
            <a:spLocks/>
          </p:cNvSpPr>
          <p:nvPr/>
        </p:nvSpPr>
        <p:spPr>
          <a:xfrm>
            <a:off x="4880582" y="3079772"/>
            <a:ext cx="3954835" cy="155570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4572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da-DK" sz="2400" b="1" i="0" kern="0" spc="0" baseline="0" noProof="0" dirty="0">
                <a:solidFill>
                  <a:schemeClr val="tx1"/>
                </a:solidFill>
                <a:latin typeface="Neue Haas Grotesk Text Pro" panose="020B0504020202020204" pitchFamily="34" charset="77"/>
                <a:ea typeface="+mj-ea"/>
                <a:cs typeface="Arial"/>
              </a:defRPr>
            </a:lvl1pPr>
          </a:lstStyle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EB052F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da-DK" sz="1000" b="0" i="0" u="none" strike="noStrike" kern="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j-ea"/>
                <a:cs typeface="Arial"/>
              </a:rPr>
              <a:t>Vores sagsbehandlere skal have adgang til relevante og nødvendige data, så de kan træffe gode og korrekte afgørelser.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EB052F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da-DK" sz="1000" b="0" i="0" u="none" strike="noStrike" kern="0" cap="none" spc="0" normalizeH="0" baseline="0" noProof="0" dirty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Neue Haas Grotesk Text Pro" panose="020B0504020202020204" pitchFamily="34" charset="77"/>
              <a:ea typeface="+mj-ea"/>
              <a:cs typeface="Arial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EB052F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da-DK" sz="1000" b="0" i="0" u="none" strike="noStrike" kern="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j-ea"/>
                <a:cs typeface="Arial"/>
              </a:rPr>
              <a:t>Vores medarbejdere skal have effektive arbejdsgange, så de kan koncentrere sig om at løse kerneopgaven.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EB052F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da-DK" sz="1000" b="0" i="0" u="none" strike="noStrike" kern="0" cap="none" spc="0" normalizeH="0" baseline="0" noProof="0" dirty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Neue Haas Grotesk Text Pro" panose="020B0504020202020204" pitchFamily="34" charset="77"/>
              <a:ea typeface="+mj-ea"/>
              <a:cs typeface="Arial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EB052F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da-DK" sz="1000" b="0" i="0" u="none" strike="noStrike" kern="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j-ea"/>
                <a:cs typeface="Arial"/>
              </a:rPr>
              <a:t>Vores borgere og virksomheder skal opleve en nær, sammenhængende og brugervenlig kommunal service.</a:t>
            </a:r>
          </a:p>
        </p:txBody>
      </p:sp>
    </p:spTree>
    <p:extLst>
      <p:ext uri="{BB962C8B-B14F-4D97-AF65-F5344CB8AC3E}">
        <p14:creationId xmlns:p14="http://schemas.microsoft.com/office/powerpoint/2010/main" val="3450531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B6F0F53E-621D-6182-FE1B-BC5FDCBEC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1200" y="2462839"/>
            <a:ext cx="4123689" cy="2265799"/>
          </a:xfrm>
        </p:spPr>
        <p:txBody>
          <a:bodyPr/>
          <a:lstStyle/>
          <a:p>
            <a:pPr algn="r">
              <a:lnSpc>
                <a:spcPct val="100000"/>
              </a:lnSpc>
            </a:pPr>
            <a:r>
              <a:rPr lang="da-DK" sz="4000" dirty="0">
                <a:solidFill>
                  <a:schemeClr val="tx1"/>
                </a:solidFill>
              </a:rPr>
              <a:t>Løsninger og gevinster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4BE928DC-A0BB-787C-F279-36B8893ED76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927612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illede 23" descr="Et billede, der indeholder person, Mobiltelefon, tøj, tekst&#10;&#10;Automatisk genereret beskrivelse">
            <a:extLst>
              <a:ext uri="{FF2B5EF4-FFF2-40B4-BE49-F238E27FC236}">
                <a16:creationId xmlns:a16="http://schemas.microsoft.com/office/drawing/2014/main" id="{7D346ADC-BFE0-EF12-EDA3-A11B3779365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hqprint">
            <a:alphaModFix amt="9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86282370-BC5B-ED94-D4D0-917E49EB2496}"/>
              </a:ext>
            </a:extLst>
          </p:cNvPr>
          <p:cNvSpPr>
            <a:spLocks/>
          </p:cNvSpPr>
          <p:nvPr/>
        </p:nvSpPr>
        <p:spPr>
          <a:xfrm>
            <a:off x="-2" y="3639598"/>
            <a:ext cx="9144000" cy="1513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da-DK" sz="1000" b="0" i="0" u="none" strike="noStrike" kern="1200" cap="none" spc="0" normalizeH="0" baseline="0" noProof="0" dirty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Neue Haas Grotesk Text Pro" panose="020B0504020202020204" pitchFamily="34" charset="77"/>
              <a:ea typeface="+mn-ea"/>
              <a:cs typeface="Arial"/>
            </a:endParaRP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4BE928DC-A0BB-787C-F279-36B8893ED76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835F8602-CE83-52AB-EB09-EF8230FFD585}"/>
              </a:ext>
            </a:extLst>
          </p:cNvPr>
          <p:cNvSpPr>
            <a:spLocks/>
          </p:cNvSpPr>
          <p:nvPr/>
        </p:nvSpPr>
        <p:spPr>
          <a:xfrm>
            <a:off x="860794" y="1949226"/>
            <a:ext cx="3977906" cy="927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252000" rIns="252000" bIns="25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800" b="0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Arial"/>
              </a:rPr>
              <a:t>Ved at stille krav om at fagsystemet skal aflevere metadata via infrastrukturens indekser sikrer fagchefen, at det er muligt at data kan ses i Mit Overblik på borger.dk, til gavn for borgere, og i Sags- og Partsoverblik (SAPA), til gavn for sagsbehandlere</a:t>
            </a:r>
          </a:p>
        </p:txBody>
      </p:sp>
      <p:sp>
        <p:nvSpPr>
          <p:cNvPr id="29" name="Rektangel 28">
            <a:extLst>
              <a:ext uri="{FF2B5EF4-FFF2-40B4-BE49-F238E27FC236}">
                <a16:creationId xmlns:a16="http://schemas.microsoft.com/office/drawing/2014/main" id="{FE0A12B3-ACCC-807A-BA29-BD80DC6E750C}"/>
              </a:ext>
            </a:extLst>
          </p:cNvPr>
          <p:cNvSpPr>
            <a:spLocks/>
          </p:cNvSpPr>
          <p:nvPr/>
        </p:nvSpPr>
        <p:spPr>
          <a:xfrm>
            <a:off x="860793" y="3073768"/>
            <a:ext cx="3977906" cy="927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252000" rIns="252000" bIns="25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da-DK" sz="800" b="0" i="0" u="none" strike="noStrike" kern="1200" cap="none" spc="0" normalizeH="0" baseline="0" noProof="0" dirty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Neue Haas Grotesk Text Pro" panose="020B0504020202020204" pitchFamily="34" charset="77"/>
              <a:ea typeface="+mn-ea"/>
              <a:cs typeface="Arial"/>
            </a:endParaRPr>
          </a:p>
        </p:txBody>
      </p:sp>
      <p:sp>
        <p:nvSpPr>
          <p:cNvPr id="28" name="Tekstfelt 27">
            <a:extLst>
              <a:ext uri="{FF2B5EF4-FFF2-40B4-BE49-F238E27FC236}">
                <a16:creationId xmlns:a16="http://schemas.microsoft.com/office/drawing/2014/main" id="{8DF54846-CBA1-454D-83AA-2E4F973B79BE}"/>
              </a:ext>
            </a:extLst>
          </p:cNvPr>
          <p:cNvSpPr txBox="1">
            <a:spLocks/>
          </p:cNvSpPr>
          <p:nvPr/>
        </p:nvSpPr>
        <p:spPr>
          <a:xfrm>
            <a:off x="1039863" y="3187222"/>
            <a:ext cx="3421380" cy="700192"/>
          </a:xfrm>
          <a:prstGeom prst="rect">
            <a:avLst/>
          </a:prstGeom>
          <a:noFill/>
          <a:ln w="3175">
            <a:noFill/>
          </a:ln>
        </p:spPr>
        <p:txBody>
          <a:bodyPr wrap="square">
            <a:spAutoFit/>
          </a:bodyPr>
          <a:lstStyle/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da-DK" sz="800" b="0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Arial"/>
              </a:rPr>
              <a:t>Minimere telefonopkald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da-DK" sz="800" b="0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Arial"/>
              </a:rPr>
              <a:t>Minimere antallet af og tiden til aktindsigtssager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da-DK" sz="800" b="0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Arial"/>
              </a:rPr>
              <a:t>Tilfredse borgere og medarbejdere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da-DK" sz="800" b="0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Arial"/>
              </a:rPr>
              <a:t>Helhedsorienteret og sammenhængende indsats</a:t>
            </a:r>
          </a:p>
        </p:txBody>
      </p:sp>
      <p:sp>
        <p:nvSpPr>
          <p:cNvPr id="49" name="Rektangel 48">
            <a:extLst>
              <a:ext uri="{FF2B5EF4-FFF2-40B4-BE49-F238E27FC236}">
                <a16:creationId xmlns:a16="http://schemas.microsoft.com/office/drawing/2014/main" id="{E1330E02-D8FA-5D35-6B24-14E777FEEDC8}"/>
              </a:ext>
            </a:extLst>
          </p:cNvPr>
          <p:cNvSpPr>
            <a:spLocks/>
          </p:cNvSpPr>
          <p:nvPr/>
        </p:nvSpPr>
        <p:spPr>
          <a:xfrm>
            <a:off x="860792" y="635454"/>
            <a:ext cx="3977905" cy="111633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da-DK" sz="1000" b="0" i="0" u="none" strike="noStrike" kern="1200" cap="none" spc="0" normalizeH="0" baseline="0" noProof="0" dirty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Neue Haas Grotesk Text Pro" panose="020B0504020202020204" pitchFamily="34" charset="77"/>
              <a:ea typeface="+mn-ea"/>
              <a:cs typeface="Arial"/>
            </a:endParaRPr>
          </a:p>
        </p:txBody>
      </p:sp>
      <p:sp>
        <p:nvSpPr>
          <p:cNvPr id="51" name="Tekstfelt 50">
            <a:extLst>
              <a:ext uri="{FF2B5EF4-FFF2-40B4-BE49-F238E27FC236}">
                <a16:creationId xmlns:a16="http://schemas.microsoft.com/office/drawing/2014/main" id="{27B90D47-C526-3745-E9BD-9F7626ABF73C}"/>
              </a:ext>
            </a:extLst>
          </p:cNvPr>
          <p:cNvSpPr txBox="1">
            <a:spLocks/>
          </p:cNvSpPr>
          <p:nvPr/>
        </p:nvSpPr>
        <p:spPr>
          <a:xfrm>
            <a:off x="1059547" y="781419"/>
            <a:ext cx="3580765" cy="8244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900" b="1" i="0" u="none" strike="noStrike" kern="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Arial"/>
              </a:rPr>
              <a:t>Borgere forventer indsigt i deres sag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da-DK" sz="800" b="0" i="0" u="none" strike="noStrike" kern="0" cap="none" spc="0" normalizeH="0" baseline="0" noProof="0" dirty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Neue Haas Grotesk Text Pro" panose="020B0504020202020204" pitchFamily="34" charset="77"/>
              <a:ea typeface="+mn-ea"/>
              <a:cs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800" b="0" i="0" u="none" strike="noStrike" kern="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Arial"/>
              </a:rPr>
              <a:t>Det er blevet en selvfølge, at borgeren forventer at følge med i deres egen sag. Indsigt og adgang giver en bedre dialog og forståelse mellem borger og sagsbehandler, så den rette indsats kan iværksættes.</a:t>
            </a:r>
          </a:p>
        </p:txBody>
      </p:sp>
      <p:sp>
        <p:nvSpPr>
          <p:cNvPr id="61" name="Rektangel 60">
            <a:extLst>
              <a:ext uri="{FF2B5EF4-FFF2-40B4-BE49-F238E27FC236}">
                <a16:creationId xmlns:a16="http://schemas.microsoft.com/office/drawing/2014/main" id="{252336B6-B52C-8826-65A5-06081D6B6447}"/>
              </a:ext>
            </a:extLst>
          </p:cNvPr>
          <p:cNvSpPr>
            <a:spLocks/>
          </p:cNvSpPr>
          <p:nvPr/>
        </p:nvSpPr>
        <p:spPr>
          <a:xfrm>
            <a:off x="582258" y="1005954"/>
            <a:ext cx="360000" cy="36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da-DK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 panose="020B0504020202020204" pitchFamily="34" charset="77"/>
              <a:ea typeface="+mn-ea"/>
              <a:cs typeface="Arial"/>
            </a:endParaRPr>
          </a:p>
        </p:txBody>
      </p:sp>
      <p:sp>
        <p:nvSpPr>
          <p:cNvPr id="64" name="Rektangel 63">
            <a:extLst>
              <a:ext uri="{FF2B5EF4-FFF2-40B4-BE49-F238E27FC236}">
                <a16:creationId xmlns:a16="http://schemas.microsoft.com/office/drawing/2014/main" id="{6BD65FFB-A2F3-4B20-D2B1-FC6AFAEDD34C}"/>
              </a:ext>
            </a:extLst>
          </p:cNvPr>
          <p:cNvSpPr>
            <a:spLocks/>
          </p:cNvSpPr>
          <p:nvPr/>
        </p:nvSpPr>
        <p:spPr>
          <a:xfrm>
            <a:off x="582258" y="2232776"/>
            <a:ext cx="360000" cy="36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da-DK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 panose="020B0504020202020204" pitchFamily="34" charset="77"/>
              <a:ea typeface="+mn-ea"/>
              <a:cs typeface="Arial"/>
            </a:endParaRPr>
          </a:p>
        </p:txBody>
      </p:sp>
      <p:sp>
        <p:nvSpPr>
          <p:cNvPr id="65" name="Rektangel 64">
            <a:extLst>
              <a:ext uri="{FF2B5EF4-FFF2-40B4-BE49-F238E27FC236}">
                <a16:creationId xmlns:a16="http://schemas.microsoft.com/office/drawing/2014/main" id="{D7FC7633-FEB5-2493-2010-FA1D644210BC}"/>
              </a:ext>
            </a:extLst>
          </p:cNvPr>
          <p:cNvSpPr>
            <a:spLocks/>
          </p:cNvSpPr>
          <p:nvPr/>
        </p:nvSpPr>
        <p:spPr>
          <a:xfrm>
            <a:off x="582258" y="3356048"/>
            <a:ext cx="360000" cy="36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da-DK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 panose="020B0504020202020204" pitchFamily="34" charset="77"/>
              <a:ea typeface="+mn-ea"/>
              <a:cs typeface="Arial"/>
            </a:endParaRPr>
          </a:p>
        </p:txBody>
      </p:sp>
      <p:pic>
        <p:nvPicPr>
          <p:cNvPr id="70" name="Grafik 69" descr="Mappesøgning kontur">
            <a:extLst>
              <a:ext uri="{FF2B5EF4-FFF2-40B4-BE49-F238E27FC236}">
                <a16:creationId xmlns:a16="http://schemas.microsoft.com/office/drawing/2014/main" id="{F60C9EF3-85A6-98CE-CA66-152B05247F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91279" y="1012949"/>
            <a:ext cx="341958" cy="341958"/>
          </a:xfrm>
          <a:prstGeom prst="rect">
            <a:avLst/>
          </a:prstGeom>
        </p:spPr>
      </p:pic>
      <p:pic>
        <p:nvPicPr>
          <p:cNvPr id="72" name="Grafik 71" descr="Puslespilsbrikker kontur">
            <a:extLst>
              <a:ext uri="{FF2B5EF4-FFF2-40B4-BE49-F238E27FC236}">
                <a16:creationId xmlns:a16="http://schemas.microsoft.com/office/drawing/2014/main" id="{6900B55B-87D1-E408-9353-11D551BE1D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09793" y="2258889"/>
            <a:ext cx="300894" cy="300894"/>
          </a:xfrm>
          <a:prstGeom prst="rect">
            <a:avLst/>
          </a:prstGeom>
        </p:spPr>
      </p:pic>
      <p:pic>
        <p:nvPicPr>
          <p:cNvPr id="74" name="Grafik 73" descr="Tommelfingeren opad kontur">
            <a:extLst>
              <a:ext uri="{FF2B5EF4-FFF2-40B4-BE49-F238E27FC236}">
                <a16:creationId xmlns:a16="http://schemas.microsoft.com/office/drawing/2014/main" id="{66555307-5313-5D82-546F-5140D5973D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613830" y="3387619"/>
            <a:ext cx="296857" cy="296857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F50B80F-15AD-B2D2-2417-72646140EFFB}"/>
              </a:ext>
            </a:extLst>
          </p:cNvPr>
          <p:cNvSpPr txBox="1">
            <a:spLocks/>
          </p:cNvSpPr>
          <p:nvPr/>
        </p:nvSpPr>
        <p:spPr>
          <a:xfrm>
            <a:off x="5783580" y="4169330"/>
            <a:ext cx="2941640" cy="55930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4572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da-DK" sz="2400" b="1" i="0" kern="0" spc="0" baseline="0" noProof="0" dirty="0">
                <a:solidFill>
                  <a:schemeClr val="tx1"/>
                </a:solidFill>
                <a:latin typeface="Neue Haas Grotesk Text Pro" panose="020B0504020202020204" pitchFamily="34" charset="77"/>
                <a:ea typeface="+mj-ea"/>
                <a:cs typeface="Arial"/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200" b="1" i="0" u="none" strike="noStrike" kern="0" cap="none" spc="0" normalizeH="0" baseline="0" noProof="0" dirty="0">
                <a:ln>
                  <a:noFill/>
                </a:ln>
                <a:solidFill>
                  <a:srgbClr val="EB052F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j-ea"/>
                <a:cs typeface="Arial"/>
              </a:rPr>
              <a:t>Send metadata fra fagsystemet, så borgere kan se egne data på borger.dk</a:t>
            </a:r>
            <a:endParaRPr kumimoji="0" lang="da-DK" sz="1200" b="0" i="0" u="none" strike="noStrike" kern="0" cap="none" spc="0" normalizeH="0" baseline="0" noProof="0" dirty="0">
              <a:ln>
                <a:noFill/>
              </a:ln>
              <a:solidFill>
                <a:srgbClr val="EB052F"/>
              </a:solidFill>
              <a:effectLst/>
              <a:uLnTx/>
              <a:uFillTx/>
              <a:latin typeface="Neue Haas Grotesk Text Pro" panose="020B0504020202020204" pitchFamily="34" charset="77"/>
              <a:ea typeface="+mj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979456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illede 23" descr="En åben dør på et hus med nøglen på hullet">
            <a:extLst>
              <a:ext uri="{FF2B5EF4-FFF2-40B4-BE49-F238E27FC236}">
                <a16:creationId xmlns:a16="http://schemas.microsoft.com/office/drawing/2014/main" id="{7D346ADC-BFE0-EF12-EDA3-A11B3779365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" y="0"/>
            <a:ext cx="9144000" cy="5152818"/>
          </a:xfrm>
          <a:prstGeom prst="rect">
            <a:avLst/>
          </a:prstGeom>
        </p:spPr>
      </p:pic>
      <p:sp>
        <p:nvSpPr>
          <p:cNvPr id="18" name="Rektangel 17">
            <a:extLst>
              <a:ext uri="{FF2B5EF4-FFF2-40B4-BE49-F238E27FC236}">
                <a16:creationId xmlns:a16="http://schemas.microsoft.com/office/drawing/2014/main" id="{B68FDA12-565C-F036-449F-77711B6BCD0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2" y="3639598"/>
            <a:ext cx="9144000" cy="1513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da-DK" sz="1000" b="0" i="0" u="none" strike="noStrike" kern="1200" cap="none" spc="0" normalizeH="0" baseline="0" noProof="0" dirty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Neue Haas Grotesk Text Pro" panose="020B0504020202020204" pitchFamily="34" charset="77"/>
              <a:ea typeface="+mn-ea"/>
              <a:cs typeface="Arial"/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646FF89-26E6-A434-FBA0-27CB62632D2E}"/>
              </a:ext>
            </a:extLst>
          </p:cNvPr>
          <p:cNvSpPr>
            <a:spLocks/>
          </p:cNvSpPr>
          <p:nvPr/>
        </p:nvSpPr>
        <p:spPr>
          <a:xfrm>
            <a:off x="863392" y="3288012"/>
            <a:ext cx="3880058" cy="927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252000" rIns="252000" bIns="25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da-DK" sz="800" b="0" i="0" u="none" strike="noStrike" kern="1200" cap="none" spc="0" normalizeH="0" baseline="0" noProof="0" dirty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Neue Haas Grotesk Text Pro" panose="020B0504020202020204" pitchFamily="34" charset="77"/>
              <a:ea typeface="+mn-ea"/>
              <a:cs typeface="Arial"/>
            </a:endParaRP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4BE928DC-A0BB-787C-F279-36B8893ED76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835F8602-CE83-52AB-EB09-EF8230FFD585}"/>
              </a:ext>
            </a:extLst>
          </p:cNvPr>
          <p:cNvSpPr>
            <a:spLocks/>
          </p:cNvSpPr>
          <p:nvPr/>
        </p:nvSpPr>
        <p:spPr>
          <a:xfrm>
            <a:off x="863392" y="1954736"/>
            <a:ext cx="3880058" cy="112831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252000" rIns="252000" bIns="25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800" b="0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Arial"/>
              </a:rPr>
              <a:t>Når adgangsstyring flyttes ud af fagsystemet og over til en centraliseret adgangs- og brugerstyringsløsning, bidrager fagchefen til at rettigheder og adgange til fagsystemer administreres ét samlet sted i kommunen</a:t>
            </a:r>
            <a:br>
              <a:rPr kumimoji="0" lang="da-DK" sz="800" b="0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Arial"/>
              </a:rPr>
            </a:br>
            <a:br>
              <a:rPr kumimoji="0" lang="da-DK" sz="800" b="0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Arial"/>
              </a:rPr>
            </a:br>
            <a:r>
              <a:rPr kumimoji="0" lang="da-DK" sz="800" b="0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Arial"/>
              </a:rPr>
              <a:t>Herefter kan fagsystemerne hente oplysninger om medarbejdere på en ensartet måde og manuelt vedligehold undgås. </a:t>
            </a:r>
          </a:p>
        </p:txBody>
      </p:sp>
      <p:sp>
        <p:nvSpPr>
          <p:cNvPr id="28" name="Tekstfelt 27">
            <a:extLst>
              <a:ext uri="{FF2B5EF4-FFF2-40B4-BE49-F238E27FC236}">
                <a16:creationId xmlns:a16="http://schemas.microsoft.com/office/drawing/2014/main" id="{8DF54846-CBA1-454D-83AA-2E4F973B79BE}"/>
              </a:ext>
            </a:extLst>
          </p:cNvPr>
          <p:cNvSpPr txBox="1">
            <a:spLocks/>
          </p:cNvSpPr>
          <p:nvPr/>
        </p:nvSpPr>
        <p:spPr>
          <a:xfrm>
            <a:off x="1042461" y="3401466"/>
            <a:ext cx="3421380" cy="700192"/>
          </a:xfrm>
          <a:prstGeom prst="rect">
            <a:avLst/>
          </a:prstGeom>
          <a:noFill/>
          <a:ln w="3175">
            <a:noFill/>
          </a:ln>
        </p:spPr>
        <p:txBody>
          <a:bodyPr wrap="square">
            <a:spAutoFit/>
          </a:bodyPr>
          <a:lstStyle/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da-DK" sz="800" b="0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Arial"/>
              </a:rPr>
              <a:t>Styr på sikkerhed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da-DK" sz="800" b="0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Arial"/>
              </a:rPr>
              <a:t>Mere automatisering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da-DK" sz="800" b="0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Arial"/>
              </a:rPr>
              <a:t>Minimering af ressourcetræk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da-DK" sz="800" b="0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Arial"/>
              </a:rPr>
              <a:t>Lettere revision</a:t>
            </a:r>
          </a:p>
        </p:txBody>
      </p: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9827A10A-FDFC-09C4-D89E-C49B9B4CA5AD}"/>
              </a:ext>
            </a:extLst>
          </p:cNvPr>
          <p:cNvGrpSpPr/>
          <p:nvPr/>
        </p:nvGrpSpPr>
        <p:grpSpPr>
          <a:xfrm>
            <a:off x="584856" y="2335691"/>
            <a:ext cx="360000" cy="360000"/>
            <a:chOff x="606879" y="2612218"/>
            <a:chExt cx="360000" cy="360000"/>
          </a:xfrm>
        </p:grpSpPr>
        <p:sp>
          <p:nvSpPr>
            <p:cNvPr id="64" name="Rektangel 63">
              <a:extLst>
                <a:ext uri="{FF2B5EF4-FFF2-40B4-BE49-F238E27FC236}">
                  <a16:creationId xmlns:a16="http://schemas.microsoft.com/office/drawing/2014/main" id="{6BD65FFB-A2F3-4B20-D2B1-FC6AFAEDD34C}"/>
                </a:ext>
              </a:extLst>
            </p:cNvPr>
            <p:cNvSpPr>
              <a:spLocks/>
            </p:cNvSpPr>
            <p:nvPr/>
          </p:nvSpPr>
          <p:spPr>
            <a:xfrm>
              <a:off x="606879" y="2612218"/>
              <a:ext cx="360000" cy="36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endParaRPr kumimoji="0" lang="da-DK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Arial"/>
              </a:endParaRPr>
            </a:p>
          </p:txBody>
        </p:sp>
        <p:pic>
          <p:nvPicPr>
            <p:cNvPr id="72" name="Grafik 71" descr="Puslespilsbrikker kontur">
              <a:extLst>
                <a:ext uri="{FF2B5EF4-FFF2-40B4-BE49-F238E27FC236}">
                  <a16:creationId xmlns:a16="http://schemas.microsoft.com/office/drawing/2014/main" id="{6900B55B-87D1-E408-9353-11D551BE1D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634414" y="2638331"/>
              <a:ext cx="300894" cy="300894"/>
            </a:xfrm>
            <a:prstGeom prst="rect">
              <a:avLst/>
            </a:prstGeom>
          </p:spPr>
        </p:pic>
      </p:grpSp>
      <p:grpSp>
        <p:nvGrpSpPr>
          <p:cNvPr id="13" name="Gruppe 12">
            <a:extLst>
              <a:ext uri="{FF2B5EF4-FFF2-40B4-BE49-F238E27FC236}">
                <a16:creationId xmlns:a16="http://schemas.microsoft.com/office/drawing/2014/main" id="{6DC84E24-64D4-E2C8-6D7C-BDD64A4BEBA5}"/>
              </a:ext>
            </a:extLst>
          </p:cNvPr>
          <p:cNvGrpSpPr/>
          <p:nvPr/>
        </p:nvGrpSpPr>
        <p:grpSpPr>
          <a:xfrm>
            <a:off x="584856" y="3571562"/>
            <a:ext cx="360000" cy="360000"/>
            <a:chOff x="592927" y="3768491"/>
            <a:chExt cx="360000" cy="360000"/>
          </a:xfrm>
        </p:grpSpPr>
        <p:sp>
          <p:nvSpPr>
            <p:cNvPr id="65" name="Rektangel 64">
              <a:extLst>
                <a:ext uri="{FF2B5EF4-FFF2-40B4-BE49-F238E27FC236}">
                  <a16:creationId xmlns:a16="http://schemas.microsoft.com/office/drawing/2014/main" id="{D7FC7633-FEB5-2493-2010-FA1D644210BC}"/>
                </a:ext>
              </a:extLst>
            </p:cNvPr>
            <p:cNvSpPr>
              <a:spLocks/>
            </p:cNvSpPr>
            <p:nvPr/>
          </p:nvSpPr>
          <p:spPr>
            <a:xfrm>
              <a:off x="592927" y="3768491"/>
              <a:ext cx="360000" cy="36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endParaRPr kumimoji="0" lang="da-DK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Arial"/>
              </a:endParaRPr>
            </a:p>
          </p:txBody>
        </p:sp>
        <p:pic>
          <p:nvPicPr>
            <p:cNvPr id="74" name="Grafik 73" descr="Tommelfingeren opad kontur">
              <a:extLst>
                <a:ext uri="{FF2B5EF4-FFF2-40B4-BE49-F238E27FC236}">
                  <a16:creationId xmlns:a16="http://schemas.microsoft.com/office/drawing/2014/main" id="{66555307-5313-5D82-546F-5140D5973DC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624499" y="3800063"/>
              <a:ext cx="296857" cy="296857"/>
            </a:xfrm>
            <a:prstGeom prst="rect">
              <a:avLst/>
            </a:prstGeom>
          </p:spPr>
        </p:pic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5F50B80F-15AD-B2D2-2417-72646140EFFB}"/>
              </a:ext>
            </a:extLst>
          </p:cNvPr>
          <p:cNvSpPr txBox="1">
            <a:spLocks/>
          </p:cNvSpPr>
          <p:nvPr/>
        </p:nvSpPr>
        <p:spPr>
          <a:xfrm>
            <a:off x="5242560" y="4272722"/>
            <a:ext cx="3567786" cy="55930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4572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da-DK" sz="2400" b="1" i="0" kern="0" spc="0" baseline="0" noProof="0" dirty="0">
                <a:solidFill>
                  <a:schemeClr val="tx1"/>
                </a:solidFill>
                <a:latin typeface="Neue Haas Grotesk Text Pro" panose="020B0504020202020204" pitchFamily="34" charset="77"/>
                <a:ea typeface="+mj-ea"/>
                <a:cs typeface="Arial"/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200" b="1" i="0" u="none" strike="noStrike" kern="0" cap="none" spc="0" normalizeH="0" baseline="0" noProof="0" dirty="0">
                <a:ln>
                  <a:noFill/>
                </a:ln>
                <a:solidFill>
                  <a:srgbClr val="EB052F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j-ea"/>
                <a:cs typeface="Arial"/>
              </a:rPr>
              <a:t>Flyt adgangsstyring ud af fagsystemet og gå fra lokal til central administration og vedligehold 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200" b="1" i="0" u="none" strike="noStrike" kern="0" cap="none" spc="0" normalizeH="0" baseline="0" noProof="0" dirty="0">
              <a:ln>
                <a:noFill/>
              </a:ln>
              <a:solidFill>
                <a:srgbClr val="EB052F"/>
              </a:solidFill>
              <a:effectLst/>
              <a:uLnTx/>
              <a:uFillTx/>
              <a:latin typeface="Neue Haas Grotesk Text Pro" panose="020B0504020202020204" pitchFamily="34" charset="77"/>
              <a:ea typeface="+mj-ea"/>
              <a:cs typeface="Arial"/>
            </a:endParaRP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6A9F4CDA-DE60-C225-ADF7-F075B3312DDF}"/>
              </a:ext>
            </a:extLst>
          </p:cNvPr>
          <p:cNvSpPr/>
          <p:nvPr/>
        </p:nvSpPr>
        <p:spPr>
          <a:xfrm>
            <a:off x="863475" y="635454"/>
            <a:ext cx="3879975" cy="111633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da-DK" sz="1000" b="0" i="0" u="none" strike="noStrike" kern="1200" cap="none" spc="0" normalizeH="0" baseline="0" noProof="0" dirty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Neue Haas Grotesk Text Pro" panose="020B0504020202020204" pitchFamily="34" charset="77"/>
              <a:ea typeface="+mn-ea"/>
              <a:cs typeface="Arial"/>
            </a:endParaRP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31245C9F-D637-16B9-95F3-CB18A17EE869}"/>
              </a:ext>
            </a:extLst>
          </p:cNvPr>
          <p:cNvSpPr/>
          <p:nvPr/>
        </p:nvSpPr>
        <p:spPr>
          <a:xfrm>
            <a:off x="584856" y="1015009"/>
            <a:ext cx="360000" cy="360000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da-DK" sz="1600" b="1" i="0" u="none" strike="noStrike" kern="1200" cap="none" spc="0" normalizeH="0" baseline="0" noProof="0" dirty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Neue Haas Grotesk Text Pro" panose="020B0504020202020204" pitchFamily="34" charset="77"/>
              <a:ea typeface="+mn-ea"/>
              <a:cs typeface="Arial"/>
            </a:endParaRPr>
          </a:p>
        </p:txBody>
      </p:sp>
      <p:pic>
        <p:nvPicPr>
          <p:cNvPr id="9" name="Grafik 8" descr="Skjold flueben kontur">
            <a:extLst>
              <a:ext uri="{FF2B5EF4-FFF2-40B4-BE49-F238E27FC236}">
                <a16:creationId xmlns:a16="http://schemas.microsoft.com/office/drawing/2014/main" id="{D17BD65B-8C7D-AE06-5C50-44DB244D865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602856" y="1033009"/>
            <a:ext cx="324000" cy="324000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7423A494-9D6F-C5DE-6155-1E828033165A}"/>
              </a:ext>
            </a:extLst>
          </p:cNvPr>
          <p:cNvSpPr txBox="1"/>
          <p:nvPr/>
        </p:nvSpPr>
        <p:spPr>
          <a:xfrm>
            <a:off x="1019431" y="781884"/>
            <a:ext cx="3467440" cy="82347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900" b="1" i="0" u="none" strike="noStrike" kern="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Arial"/>
              </a:rPr>
              <a:t>Brugerrettigheder og adgang til data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da-DK" sz="800" b="0" i="0" u="none" strike="noStrike" kern="0" cap="none" spc="0" normalizeH="0" baseline="0" noProof="0" dirty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Neue Haas Grotesk Text Pro" panose="020B0504020202020204" pitchFamily="34" charset="77"/>
              <a:ea typeface="+mn-ea"/>
              <a:cs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800" b="0" i="0" u="none" strike="noStrike" kern="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Arial"/>
              </a:rPr>
              <a:t>Hvor der er borgere, er der data. I kommunerne generes enorme mængder af data. Det stiller krav til fagcheferne om, hvordan data tilgås korrekt og sikkert i de enkelte fagsystemer. </a:t>
            </a:r>
          </a:p>
        </p:txBody>
      </p:sp>
    </p:spTree>
    <p:extLst>
      <p:ext uri="{BB962C8B-B14F-4D97-AF65-F5344CB8AC3E}">
        <p14:creationId xmlns:p14="http://schemas.microsoft.com/office/powerpoint/2010/main" val="36671276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Billede 18" descr="Stak af filer">
            <a:extLst>
              <a:ext uri="{FF2B5EF4-FFF2-40B4-BE49-F238E27FC236}">
                <a16:creationId xmlns:a16="http://schemas.microsoft.com/office/drawing/2014/main" id="{CA3F46B6-B342-A787-C3C8-D775D27FEC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4" y="0"/>
            <a:ext cx="9144000" cy="3801638"/>
          </a:xfrm>
          <a:prstGeom prst="rect">
            <a:avLst/>
          </a:prstGeom>
        </p:spPr>
      </p:pic>
      <p:sp>
        <p:nvSpPr>
          <p:cNvPr id="18" name="Rektangel 17">
            <a:extLst>
              <a:ext uri="{FF2B5EF4-FFF2-40B4-BE49-F238E27FC236}">
                <a16:creationId xmlns:a16="http://schemas.microsoft.com/office/drawing/2014/main" id="{B68FDA12-565C-F036-449F-77711B6BCD0D}"/>
              </a:ext>
            </a:extLst>
          </p:cNvPr>
          <p:cNvSpPr>
            <a:spLocks/>
          </p:cNvSpPr>
          <p:nvPr/>
        </p:nvSpPr>
        <p:spPr>
          <a:xfrm>
            <a:off x="-2" y="3639598"/>
            <a:ext cx="9144000" cy="1513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da-DK" sz="1000" b="0" i="0" u="none" strike="noStrike" kern="1200" cap="none" spc="0" normalizeH="0" baseline="0" noProof="0" dirty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Neue Haas Grotesk Text Pro" panose="020B0504020202020204" pitchFamily="34" charset="77"/>
              <a:ea typeface="+mn-ea"/>
              <a:cs typeface="Arial"/>
            </a:endParaRP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4BE928DC-A0BB-787C-F279-36B8893ED76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835F8602-CE83-52AB-EB09-EF8230FFD585}"/>
              </a:ext>
            </a:extLst>
          </p:cNvPr>
          <p:cNvSpPr>
            <a:spLocks/>
          </p:cNvSpPr>
          <p:nvPr/>
        </p:nvSpPr>
        <p:spPr>
          <a:xfrm>
            <a:off x="863392" y="1949226"/>
            <a:ext cx="3779519" cy="111633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252000" rIns="252000" bIns="25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800" b="0" i="0" u="none" strike="noStrike" kern="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/>
                <a:ea typeface="+mn-ea"/>
                <a:cs typeface="Arial"/>
              </a:rPr>
              <a:t>Fagområdets systemer kan automatisk modtage autoritative organisationsdata via infrastrukturens organisationsløsning. </a:t>
            </a:r>
            <a:br>
              <a:rPr kumimoji="0" lang="da-DK" sz="800" b="0" i="0" u="none" strike="noStrike" kern="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/>
                <a:ea typeface="+mn-ea"/>
                <a:cs typeface="Arial"/>
              </a:rPr>
            </a:br>
            <a:br>
              <a:rPr kumimoji="0" lang="da-DK" sz="800" b="0" i="0" u="none" strike="noStrike" kern="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/>
                <a:ea typeface="+mn-ea"/>
                <a:cs typeface="Arial"/>
              </a:rPr>
            </a:br>
            <a:r>
              <a:rPr kumimoji="0" lang="da-DK" sz="800" b="0" i="0" u="none" strike="noStrike" kern="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/>
                <a:ea typeface="+mn-ea"/>
                <a:cs typeface="Arial"/>
              </a:rPr>
              <a:t>Med løsningen undgås dobbelt vedligehold af brugere og organisationsenheder, da data i stedet hentes centralt i kommunen.</a:t>
            </a:r>
          </a:p>
        </p:txBody>
      </p:sp>
      <p:sp>
        <p:nvSpPr>
          <p:cNvPr id="29" name="Rektangel 28">
            <a:extLst>
              <a:ext uri="{FF2B5EF4-FFF2-40B4-BE49-F238E27FC236}">
                <a16:creationId xmlns:a16="http://schemas.microsoft.com/office/drawing/2014/main" id="{FE0A12B3-ACCC-807A-BA29-BD80DC6E750C}"/>
              </a:ext>
            </a:extLst>
          </p:cNvPr>
          <p:cNvSpPr>
            <a:spLocks/>
          </p:cNvSpPr>
          <p:nvPr/>
        </p:nvSpPr>
        <p:spPr>
          <a:xfrm>
            <a:off x="863392" y="3262824"/>
            <a:ext cx="3779519" cy="8656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252000" rIns="252000" bIns="25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da-DK" sz="800" b="0" i="0" u="none" strike="noStrike" kern="1200" cap="none" spc="0" normalizeH="0" baseline="0" noProof="0" dirty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Neue Haas Grotesk Text Pro" panose="020B0504020202020204" pitchFamily="34" charset="77"/>
              <a:ea typeface="+mn-ea"/>
              <a:cs typeface="Arial"/>
            </a:endParaRPr>
          </a:p>
        </p:txBody>
      </p:sp>
      <p:sp>
        <p:nvSpPr>
          <p:cNvPr id="28" name="Tekstfelt 27">
            <a:extLst>
              <a:ext uri="{FF2B5EF4-FFF2-40B4-BE49-F238E27FC236}">
                <a16:creationId xmlns:a16="http://schemas.microsoft.com/office/drawing/2014/main" id="{8DF54846-CBA1-454D-83AA-2E4F973B79BE}"/>
              </a:ext>
            </a:extLst>
          </p:cNvPr>
          <p:cNvSpPr txBox="1">
            <a:spLocks/>
          </p:cNvSpPr>
          <p:nvPr/>
        </p:nvSpPr>
        <p:spPr>
          <a:xfrm>
            <a:off x="1042461" y="3364798"/>
            <a:ext cx="3421380" cy="661720"/>
          </a:xfrm>
          <a:prstGeom prst="rect">
            <a:avLst/>
          </a:prstGeom>
          <a:noFill/>
          <a:ln w="3175">
            <a:noFill/>
          </a:ln>
        </p:spPr>
        <p:txBody>
          <a:bodyPr wrap="square">
            <a:spAutoFit/>
          </a:bodyPr>
          <a:lstStyle/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da-DK" sz="800" b="0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Arial"/>
              </a:rPr>
              <a:t>Automatisk modtagelse af stamdata om medarbejdere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da-DK" sz="800" b="0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Arial"/>
              </a:rPr>
              <a:t>Minimér ressourceforbrug til vedligehold og ved organisationsændringer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da-DK" sz="800" b="0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Arial"/>
              </a:rPr>
              <a:t>Datakvalitet</a:t>
            </a:r>
          </a:p>
        </p:txBody>
      </p: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9827A10A-FDFC-09C4-D89E-C49B9B4CA5AD}"/>
              </a:ext>
            </a:extLst>
          </p:cNvPr>
          <p:cNvGrpSpPr/>
          <p:nvPr/>
        </p:nvGrpSpPr>
        <p:grpSpPr>
          <a:xfrm>
            <a:off x="584856" y="2325826"/>
            <a:ext cx="360000" cy="360000"/>
            <a:chOff x="606879" y="2612218"/>
            <a:chExt cx="360000" cy="360000"/>
          </a:xfrm>
        </p:grpSpPr>
        <p:sp>
          <p:nvSpPr>
            <p:cNvPr id="64" name="Rektangel 63">
              <a:extLst>
                <a:ext uri="{FF2B5EF4-FFF2-40B4-BE49-F238E27FC236}">
                  <a16:creationId xmlns:a16="http://schemas.microsoft.com/office/drawing/2014/main" id="{6BD65FFB-A2F3-4B20-D2B1-FC6AFAEDD34C}"/>
                </a:ext>
              </a:extLst>
            </p:cNvPr>
            <p:cNvSpPr>
              <a:spLocks/>
            </p:cNvSpPr>
            <p:nvPr/>
          </p:nvSpPr>
          <p:spPr>
            <a:xfrm>
              <a:off x="606879" y="2612218"/>
              <a:ext cx="360000" cy="36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endParaRPr kumimoji="0" lang="da-DK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Arial"/>
              </a:endParaRPr>
            </a:p>
          </p:txBody>
        </p:sp>
        <p:pic>
          <p:nvPicPr>
            <p:cNvPr id="72" name="Grafik 71" descr="Puslespilsbrikker kontur">
              <a:extLst>
                <a:ext uri="{FF2B5EF4-FFF2-40B4-BE49-F238E27FC236}">
                  <a16:creationId xmlns:a16="http://schemas.microsoft.com/office/drawing/2014/main" id="{6900B55B-87D1-E408-9353-11D551BE1D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634414" y="2638331"/>
              <a:ext cx="300894" cy="300894"/>
            </a:xfrm>
            <a:prstGeom prst="rect">
              <a:avLst/>
            </a:prstGeom>
          </p:spPr>
        </p:pic>
      </p:grpSp>
      <p:grpSp>
        <p:nvGrpSpPr>
          <p:cNvPr id="12" name="Gruppe 11">
            <a:extLst>
              <a:ext uri="{FF2B5EF4-FFF2-40B4-BE49-F238E27FC236}">
                <a16:creationId xmlns:a16="http://schemas.microsoft.com/office/drawing/2014/main" id="{A4F85CE3-7D3F-A240-D5B6-FBD796419FBA}"/>
              </a:ext>
            </a:extLst>
          </p:cNvPr>
          <p:cNvGrpSpPr/>
          <p:nvPr/>
        </p:nvGrpSpPr>
        <p:grpSpPr>
          <a:xfrm>
            <a:off x="582838" y="3515658"/>
            <a:ext cx="360000" cy="360000"/>
            <a:chOff x="592927" y="3569574"/>
            <a:chExt cx="360000" cy="360000"/>
          </a:xfrm>
        </p:grpSpPr>
        <p:sp>
          <p:nvSpPr>
            <p:cNvPr id="65" name="Rektangel 64">
              <a:extLst>
                <a:ext uri="{FF2B5EF4-FFF2-40B4-BE49-F238E27FC236}">
                  <a16:creationId xmlns:a16="http://schemas.microsoft.com/office/drawing/2014/main" id="{D7FC7633-FEB5-2493-2010-FA1D644210BC}"/>
                </a:ext>
              </a:extLst>
            </p:cNvPr>
            <p:cNvSpPr>
              <a:spLocks/>
            </p:cNvSpPr>
            <p:nvPr/>
          </p:nvSpPr>
          <p:spPr>
            <a:xfrm>
              <a:off x="592927" y="3569574"/>
              <a:ext cx="360000" cy="36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endParaRPr kumimoji="0" lang="da-DK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Arial"/>
              </a:endParaRPr>
            </a:p>
          </p:txBody>
        </p:sp>
        <p:pic>
          <p:nvPicPr>
            <p:cNvPr id="74" name="Grafik 73" descr="Tommelfingeren opad kontur">
              <a:extLst>
                <a:ext uri="{FF2B5EF4-FFF2-40B4-BE49-F238E27FC236}">
                  <a16:creationId xmlns:a16="http://schemas.microsoft.com/office/drawing/2014/main" id="{66555307-5313-5D82-546F-5140D5973DC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624499" y="3601146"/>
              <a:ext cx="296857" cy="296857"/>
            </a:xfrm>
            <a:prstGeom prst="rect">
              <a:avLst/>
            </a:prstGeom>
          </p:spPr>
        </p:pic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5F50B80F-15AD-B2D2-2417-72646140EFFB}"/>
              </a:ext>
            </a:extLst>
          </p:cNvPr>
          <p:cNvSpPr txBox="1">
            <a:spLocks/>
          </p:cNvSpPr>
          <p:nvPr/>
        </p:nvSpPr>
        <p:spPr>
          <a:xfrm>
            <a:off x="6248400" y="4169330"/>
            <a:ext cx="2476820" cy="55930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4572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da-DK" sz="2400" b="1" i="0" kern="0" spc="0" baseline="0" noProof="0" dirty="0">
                <a:solidFill>
                  <a:schemeClr val="tx1"/>
                </a:solidFill>
                <a:latin typeface="Neue Haas Grotesk Text Pro" panose="020B0504020202020204" pitchFamily="34" charset="77"/>
                <a:ea typeface="+mj-ea"/>
                <a:cs typeface="Arial"/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200" b="1" i="0" u="none" strike="noStrike" kern="0" cap="none" spc="0" normalizeH="0" baseline="0" noProof="0" dirty="0">
                <a:ln>
                  <a:noFill/>
                </a:ln>
                <a:solidFill>
                  <a:srgbClr val="EB052F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j-ea"/>
                <a:cs typeface="Arial"/>
              </a:rPr>
              <a:t>Modtag organisationsdata og undgå manuelt vedligehold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6A9F4CDA-DE60-C225-ADF7-F075B3312DDF}"/>
              </a:ext>
            </a:extLst>
          </p:cNvPr>
          <p:cNvSpPr/>
          <p:nvPr/>
        </p:nvSpPr>
        <p:spPr>
          <a:xfrm>
            <a:off x="863476" y="635454"/>
            <a:ext cx="3779520" cy="111633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da-DK" sz="1000" b="0" i="0" u="none" strike="noStrike" kern="1200" cap="none" spc="0" normalizeH="0" baseline="0" noProof="0" dirty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Neue Haas Grotesk Text Pro" panose="020B0504020202020204" pitchFamily="34" charset="77"/>
              <a:ea typeface="+mn-ea"/>
              <a:cs typeface="Arial"/>
            </a:endParaRPr>
          </a:p>
        </p:txBody>
      </p:sp>
      <p:grpSp>
        <p:nvGrpSpPr>
          <p:cNvPr id="10" name="Gruppe 9">
            <a:extLst>
              <a:ext uri="{FF2B5EF4-FFF2-40B4-BE49-F238E27FC236}">
                <a16:creationId xmlns:a16="http://schemas.microsoft.com/office/drawing/2014/main" id="{D7389811-0754-2FD6-9C99-503E2940B561}"/>
              </a:ext>
            </a:extLst>
          </p:cNvPr>
          <p:cNvGrpSpPr/>
          <p:nvPr/>
        </p:nvGrpSpPr>
        <p:grpSpPr>
          <a:xfrm>
            <a:off x="584856" y="1015009"/>
            <a:ext cx="360000" cy="360000"/>
            <a:chOff x="506744" y="1685715"/>
            <a:chExt cx="360000" cy="360000"/>
          </a:xfrm>
          <a:effectLst/>
        </p:grpSpPr>
        <p:sp>
          <p:nvSpPr>
            <p:cNvPr id="7" name="Rektangel 6">
              <a:extLst>
                <a:ext uri="{FF2B5EF4-FFF2-40B4-BE49-F238E27FC236}">
                  <a16:creationId xmlns:a16="http://schemas.microsoft.com/office/drawing/2014/main" id="{31245C9F-D637-16B9-95F3-CB18A17EE869}"/>
                </a:ext>
              </a:extLst>
            </p:cNvPr>
            <p:cNvSpPr/>
            <p:nvPr/>
          </p:nvSpPr>
          <p:spPr>
            <a:xfrm>
              <a:off x="506744" y="1685715"/>
              <a:ext cx="360000" cy="360000"/>
            </a:xfrm>
            <a:prstGeom prst="rect">
              <a:avLst/>
            </a:prstGeom>
            <a:solidFill>
              <a:schemeClr val="accent1"/>
            </a:solidFill>
            <a:ln w="31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endParaRPr kumimoji="0" lang="da-DK" sz="1600" b="1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Arial"/>
              </a:endParaRPr>
            </a:p>
          </p:txBody>
        </p:sp>
        <p:pic>
          <p:nvPicPr>
            <p:cNvPr id="9" name="Grafik 8" descr="Faret vild kontur">
              <a:extLst>
                <a:ext uri="{FF2B5EF4-FFF2-40B4-BE49-F238E27FC236}">
                  <a16:creationId xmlns:a16="http://schemas.microsoft.com/office/drawing/2014/main" id="{D17BD65B-8C7D-AE06-5C50-44DB244D865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24744" y="1703715"/>
              <a:ext cx="324000" cy="324000"/>
            </a:xfrm>
            <a:prstGeom prst="rect">
              <a:avLst/>
            </a:prstGeom>
          </p:spPr>
        </p:pic>
      </p:grpSp>
      <p:sp>
        <p:nvSpPr>
          <p:cNvPr id="4" name="Tekstfelt 3">
            <a:extLst>
              <a:ext uri="{FF2B5EF4-FFF2-40B4-BE49-F238E27FC236}">
                <a16:creationId xmlns:a16="http://schemas.microsoft.com/office/drawing/2014/main" id="{597F8903-45BA-030C-19E9-D9E62872A51E}"/>
              </a:ext>
            </a:extLst>
          </p:cNvPr>
          <p:cNvSpPr txBox="1"/>
          <p:nvPr/>
        </p:nvSpPr>
        <p:spPr>
          <a:xfrm>
            <a:off x="1042460" y="781419"/>
            <a:ext cx="3421381" cy="8244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900" b="1" i="0" u="none" strike="noStrike" kern="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/>
                <a:ea typeface="+mn-ea"/>
                <a:cs typeface="Arial"/>
              </a:rPr>
              <a:t>Manglende brug og genbrug af organisatoriske grunddata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da-DK" sz="800" b="0" i="0" u="none" strike="noStrike" kern="0" cap="none" spc="0" normalizeH="0" baseline="0" noProof="0" dirty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Neue Haas Grotesk Text Pro"/>
              <a:ea typeface="+mn-ea"/>
              <a:cs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800" b="0" i="0" u="none" strike="noStrike" kern="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/>
                <a:ea typeface="+mn-ea"/>
                <a:cs typeface="Arial"/>
              </a:rPr>
              <a:t>Organisationsdata vedligeholdes manuelt mange steder i forskellige fagsystemer uden koordinering på tværs af kommunen og fagområder.</a:t>
            </a:r>
            <a:endParaRPr kumimoji="0" lang="da-DK" sz="800" b="0" i="0" u="none" strike="noStrike" kern="0" cap="none" spc="0" normalizeH="0" baseline="0" noProof="0" dirty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Neue Haas Grotesk Text Pro" panose="020B0504020202020204" pitchFamily="34" charset="77"/>
              <a:ea typeface="+mn-ea"/>
              <a:cs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da-DK" sz="800" b="0" i="0" u="none" strike="noStrike" kern="0" cap="none" spc="0" normalizeH="0" baseline="0" noProof="0" dirty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Neue Haas Grotesk Text Pro" panose="020B0504020202020204" pitchFamily="34" charset="77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536915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illede 23" descr="Forskellige størrelser papkasser ved produktion">
            <a:extLst>
              <a:ext uri="{FF2B5EF4-FFF2-40B4-BE49-F238E27FC236}">
                <a16:creationId xmlns:a16="http://schemas.microsoft.com/office/drawing/2014/main" id="{7D346ADC-BFE0-EF12-EDA3-A11B377936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2" y="0"/>
            <a:ext cx="9144000" cy="5152818"/>
          </a:xfrm>
          <a:prstGeom prst="rect">
            <a:avLst/>
          </a:prstGeom>
        </p:spPr>
      </p:pic>
      <p:sp>
        <p:nvSpPr>
          <p:cNvPr id="18" name="Rektangel 17">
            <a:extLst>
              <a:ext uri="{FF2B5EF4-FFF2-40B4-BE49-F238E27FC236}">
                <a16:creationId xmlns:a16="http://schemas.microsoft.com/office/drawing/2014/main" id="{B68FDA12-565C-F036-449F-77711B6BCD0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2" y="3639598"/>
            <a:ext cx="9144000" cy="1513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da-DK" sz="1000" b="0" i="0" u="none" strike="noStrike" kern="1200" cap="none" spc="0" normalizeH="0" baseline="0" noProof="0" dirty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Neue Haas Grotesk Text Pro" panose="020B0504020202020204" pitchFamily="34" charset="77"/>
              <a:ea typeface="+mn-ea"/>
              <a:cs typeface="Arial"/>
            </a:endParaRP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4BE928DC-A0BB-787C-F279-36B8893ED76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F50B80F-15AD-B2D2-2417-72646140EFFB}"/>
              </a:ext>
            </a:extLst>
          </p:cNvPr>
          <p:cNvSpPr txBox="1">
            <a:spLocks/>
          </p:cNvSpPr>
          <p:nvPr/>
        </p:nvSpPr>
        <p:spPr>
          <a:xfrm>
            <a:off x="5506305" y="4169330"/>
            <a:ext cx="3218914" cy="55930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4572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da-DK" sz="2400" b="1" i="0" kern="0" spc="0" baseline="0" noProof="0" dirty="0">
                <a:solidFill>
                  <a:schemeClr val="tx1"/>
                </a:solidFill>
                <a:latin typeface="Neue Haas Grotesk Text Pro" panose="020B0504020202020204" pitchFamily="34" charset="77"/>
                <a:ea typeface="+mj-ea"/>
                <a:cs typeface="Arial"/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200" b="1" i="0" u="none" strike="noStrike" kern="0" cap="none" spc="0" normalizeH="0" baseline="0" noProof="0" dirty="0">
                <a:ln>
                  <a:noFill/>
                </a:ln>
                <a:solidFill>
                  <a:srgbClr val="EB052F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j-ea"/>
                <a:cs typeface="Arial"/>
              </a:rPr>
              <a:t>Modtag og send beskeder til andre fagsystemer og effektiviser arbejdsgange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6A9F4CDA-DE60-C225-ADF7-F075B3312DDF}"/>
              </a:ext>
            </a:extLst>
          </p:cNvPr>
          <p:cNvSpPr/>
          <p:nvPr/>
        </p:nvSpPr>
        <p:spPr>
          <a:xfrm>
            <a:off x="863476" y="635454"/>
            <a:ext cx="3779520" cy="111633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da-DK" sz="1000" b="0" i="0" u="none" strike="noStrike" kern="1200" cap="none" spc="0" normalizeH="0" baseline="0" noProof="0" dirty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Neue Haas Grotesk Text Pro" panose="020B0504020202020204" pitchFamily="34" charset="77"/>
              <a:ea typeface="+mn-ea"/>
              <a:cs typeface="Arial"/>
            </a:endParaRP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31245C9F-D637-16B9-95F3-CB18A17EE869}"/>
              </a:ext>
            </a:extLst>
          </p:cNvPr>
          <p:cNvSpPr/>
          <p:nvPr/>
        </p:nvSpPr>
        <p:spPr>
          <a:xfrm>
            <a:off x="584856" y="1015009"/>
            <a:ext cx="360000" cy="360000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da-DK" sz="1600" b="1" i="0" u="none" strike="noStrike" kern="1200" cap="none" spc="0" normalizeH="0" baseline="0" noProof="0" dirty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Neue Haas Grotesk Text Pro" panose="020B0504020202020204" pitchFamily="34" charset="77"/>
              <a:ea typeface="+mn-ea"/>
              <a:cs typeface="Arial"/>
            </a:endParaRPr>
          </a:p>
        </p:txBody>
      </p:sp>
      <p:pic>
        <p:nvPicPr>
          <p:cNvPr id="9" name="Grafik 8" descr="Forskning kontur">
            <a:extLst>
              <a:ext uri="{FF2B5EF4-FFF2-40B4-BE49-F238E27FC236}">
                <a16:creationId xmlns:a16="http://schemas.microsoft.com/office/drawing/2014/main" id="{D17BD65B-8C7D-AE06-5C50-44DB244D86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02856" y="1033009"/>
            <a:ext cx="324000" cy="324000"/>
          </a:xfrm>
          <a:prstGeom prst="rect">
            <a:avLst/>
          </a:prstGeom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A1B835A6-C6F4-CB8E-3C2C-F68AE316DAE6}"/>
              </a:ext>
            </a:extLst>
          </p:cNvPr>
          <p:cNvSpPr>
            <a:spLocks/>
          </p:cNvSpPr>
          <p:nvPr/>
        </p:nvSpPr>
        <p:spPr>
          <a:xfrm>
            <a:off x="863392" y="1949225"/>
            <a:ext cx="3779519" cy="144593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252000" rIns="252000" bIns="25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800" b="0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Arial"/>
              </a:rPr>
              <a:t>Ved at stille krav om at fagsystemet skal modtage beskeder via infrastrukturens beskedfordelingsløsning undgår medarbejdere at opsøge informationen i de fagsystemer, hvor beskederne er skabt.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da-DK" sz="800" b="0" i="0" u="none" strike="noStrike" kern="1200" cap="none" spc="0" normalizeH="0" baseline="0" noProof="0" dirty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Neue Haas Grotesk Text Pro" panose="020B0504020202020204" pitchFamily="34" charset="77"/>
              <a:ea typeface="+mn-ea"/>
              <a:cs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800" b="0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Arial"/>
              </a:rPr>
              <a:t>I stedet kan medarbejdere og systemer reagere på hændelser fra andre kommunale, regionale og statslige systemer direkte i fagsystemet , hvilket i sidste ende giver en mere effektiv arbejdsgang.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9ED8AD14-C3F1-2738-C705-860DFF51714B}"/>
              </a:ext>
            </a:extLst>
          </p:cNvPr>
          <p:cNvSpPr>
            <a:spLocks/>
          </p:cNvSpPr>
          <p:nvPr/>
        </p:nvSpPr>
        <p:spPr>
          <a:xfrm>
            <a:off x="863392" y="3546593"/>
            <a:ext cx="3779519" cy="78199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252000" rIns="252000" bIns="25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da-DK" sz="800" b="0" i="0" u="none" strike="noStrike" kern="1200" cap="none" spc="0" normalizeH="0" baseline="0" noProof="0" dirty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Neue Haas Grotesk Text Pro" panose="020B0504020202020204" pitchFamily="34" charset="77"/>
              <a:ea typeface="+mn-ea"/>
              <a:cs typeface="Arial"/>
            </a:endParaRPr>
          </a:p>
        </p:txBody>
      </p:sp>
      <p:sp>
        <p:nvSpPr>
          <p:cNvPr id="14" name="Tekstfelt 13">
            <a:extLst>
              <a:ext uri="{FF2B5EF4-FFF2-40B4-BE49-F238E27FC236}">
                <a16:creationId xmlns:a16="http://schemas.microsoft.com/office/drawing/2014/main" id="{3452D10C-A794-C64C-EBA0-E089054E8877}"/>
              </a:ext>
            </a:extLst>
          </p:cNvPr>
          <p:cNvSpPr txBox="1">
            <a:spLocks/>
          </p:cNvSpPr>
          <p:nvPr/>
        </p:nvSpPr>
        <p:spPr>
          <a:xfrm>
            <a:off x="1042461" y="3698617"/>
            <a:ext cx="3421380" cy="538609"/>
          </a:xfrm>
          <a:prstGeom prst="rect">
            <a:avLst/>
          </a:prstGeom>
          <a:noFill/>
          <a:ln w="3175">
            <a:noFill/>
          </a:ln>
        </p:spPr>
        <p:txBody>
          <a:bodyPr wrap="square">
            <a:spAutoFit/>
          </a:bodyPr>
          <a:lstStyle/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da-DK" sz="800" b="0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Arial"/>
              </a:rPr>
              <a:t>Rettidig og effektfuld indsats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da-DK" sz="800" b="0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Arial"/>
              </a:rPr>
              <a:t>Automatiserede arbejdsgange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da-DK" sz="800" b="0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Arial"/>
              </a:rPr>
              <a:t>Spare licenser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8874E740-FC9D-87A0-365D-0C1EBC4756E3}"/>
              </a:ext>
            </a:extLst>
          </p:cNvPr>
          <p:cNvSpPr>
            <a:spLocks/>
          </p:cNvSpPr>
          <p:nvPr/>
        </p:nvSpPr>
        <p:spPr>
          <a:xfrm>
            <a:off x="592927" y="3782692"/>
            <a:ext cx="360000" cy="36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da-DK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 panose="020B0504020202020204" pitchFamily="34" charset="77"/>
              <a:ea typeface="+mn-ea"/>
              <a:cs typeface="Arial"/>
            </a:endParaRPr>
          </a:p>
        </p:txBody>
      </p:sp>
      <p:grpSp>
        <p:nvGrpSpPr>
          <p:cNvPr id="17" name="Gruppe 16">
            <a:extLst>
              <a:ext uri="{FF2B5EF4-FFF2-40B4-BE49-F238E27FC236}">
                <a16:creationId xmlns:a16="http://schemas.microsoft.com/office/drawing/2014/main" id="{38B90EC9-F4A2-D44E-469D-7D34C7EC3FC8}"/>
              </a:ext>
            </a:extLst>
          </p:cNvPr>
          <p:cNvGrpSpPr/>
          <p:nvPr/>
        </p:nvGrpSpPr>
        <p:grpSpPr>
          <a:xfrm>
            <a:off x="584856" y="2470242"/>
            <a:ext cx="360000" cy="360000"/>
            <a:chOff x="606879" y="2612218"/>
            <a:chExt cx="360000" cy="360000"/>
          </a:xfrm>
        </p:grpSpPr>
        <p:sp>
          <p:nvSpPr>
            <p:cNvPr id="19" name="Rektangel 18">
              <a:extLst>
                <a:ext uri="{FF2B5EF4-FFF2-40B4-BE49-F238E27FC236}">
                  <a16:creationId xmlns:a16="http://schemas.microsoft.com/office/drawing/2014/main" id="{192D2A8F-B17C-60B2-34C5-91D0AFF0C570}"/>
                </a:ext>
              </a:extLst>
            </p:cNvPr>
            <p:cNvSpPr>
              <a:spLocks/>
            </p:cNvSpPr>
            <p:nvPr/>
          </p:nvSpPr>
          <p:spPr>
            <a:xfrm>
              <a:off x="606879" y="2612218"/>
              <a:ext cx="360000" cy="36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endParaRPr kumimoji="0" lang="da-DK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Arial"/>
              </a:endParaRPr>
            </a:p>
          </p:txBody>
        </p:sp>
        <p:pic>
          <p:nvPicPr>
            <p:cNvPr id="20" name="Grafik 19" descr="Puslespilsbrikker kontur">
              <a:extLst>
                <a:ext uri="{FF2B5EF4-FFF2-40B4-BE49-F238E27FC236}">
                  <a16:creationId xmlns:a16="http://schemas.microsoft.com/office/drawing/2014/main" id="{343173C7-F953-3D02-6BE9-BDB801EB6A7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634414" y="2638331"/>
              <a:ext cx="300894" cy="300894"/>
            </a:xfrm>
            <a:prstGeom prst="rect">
              <a:avLst/>
            </a:prstGeom>
          </p:spPr>
        </p:pic>
      </p:grpSp>
      <p:pic>
        <p:nvPicPr>
          <p:cNvPr id="21" name="Grafik 20" descr="Tommelfingeren opad kontur">
            <a:extLst>
              <a:ext uri="{FF2B5EF4-FFF2-40B4-BE49-F238E27FC236}">
                <a16:creationId xmlns:a16="http://schemas.microsoft.com/office/drawing/2014/main" id="{E09764D6-F2CA-C398-9945-E569D17E0F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624499" y="3814264"/>
            <a:ext cx="296857" cy="296857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F38F79ED-DC66-3C8F-2B2B-F4011EC4D6E6}"/>
              </a:ext>
            </a:extLst>
          </p:cNvPr>
          <p:cNvSpPr txBox="1"/>
          <p:nvPr/>
        </p:nvSpPr>
        <p:spPr>
          <a:xfrm>
            <a:off x="1042461" y="781884"/>
            <a:ext cx="3467440" cy="82347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900" b="1" i="0" u="none" strike="noStrike" kern="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Arial"/>
              </a:rPr>
              <a:t>Modtag den rette information automatisk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da-DK" sz="800" b="0" i="0" u="none" strike="noStrike" kern="0" cap="none" spc="0" normalizeH="0" baseline="0" noProof="0" dirty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Neue Haas Grotesk Text Pro" panose="020B0504020202020204" pitchFamily="34" charset="77"/>
              <a:ea typeface="+mn-ea"/>
              <a:cs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800" b="0" i="0" u="none" strike="noStrike" kern="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Arial"/>
              </a:rPr>
              <a:t>Manglende orientering om hændelser i en sag kan ofte medføre, at sagsbehandleren ikke kan reagere i tide, når der sker noget vigtigt. Det øger tidsforbrug og forringer service til borgeren.</a:t>
            </a:r>
          </a:p>
        </p:txBody>
      </p:sp>
    </p:spTree>
    <p:extLst>
      <p:ext uri="{BB962C8B-B14F-4D97-AF65-F5344CB8AC3E}">
        <p14:creationId xmlns:p14="http://schemas.microsoft.com/office/powerpoint/2010/main" val="27802257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7E4024C1-40E2-8A82-7CD9-717F200C0665}"/>
              </a:ext>
            </a:extLst>
          </p:cNvPr>
          <p:cNvSpPr/>
          <p:nvPr/>
        </p:nvSpPr>
        <p:spPr>
          <a:xfrm>
            <a:off x="0" y="1"/>
            <a:ext cx="9144000" cy="4267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da-DK" sz="1000" b="0" i="0" u="none" strike="noStrike" kern="1200" cap="none" spc="0" normalizeH="0" baseline="0" noProof="0" dirty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Neue Haas Grotesk Text Pro" panose="020B0504020202020204" pitchFamily="34" charset="77"/>
              <a:ea typeface="+mn-ea"/>
              <a:cs typeface="Arial"/>
            </a:endParaRP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4BE928DC-A0BB-787C-F279-36B8893ED76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3F26DEF6-27FF-9609-8B0A-E0F937809323}"/>
              </a:ext>
            </a:extLst>
          </p:cNvPr>
          <p:cNvSpPr txBox="1">
            <a:spLocks/>
          </p:cNvSpPr>
          <p:nvPr/>
        </p:nvSpPr>
        <p:spPr>
          <a:xfrm>
            <a:off x="481910" y="1575198"/>
            <a:ext cx="4395469" cy="111680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4572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da-DK" sz="2400" b="1" i="0" kern="0" spc="0" baseline="0" noProof="0" dirty="0">
                <a:solidFill>
                  <a:schemeClr val="tx1"/>
                </a:solidFill>
                <a:latin typeface="Neue Haas Grotesk Text Pro" panose="020B0504020202020204" pitchFamily="34" charset="77"/>
                <a:ea typeface="+mj-ea"/>
                <a:cs typeface="Arial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j-ea"/>
                <a:cs typeface="Arial"/>
              </a:rPr>
              <a:t>Du får kun det, </a:t>
            </a:r>
            <a:br>
              <a:rPr kumimoji="0" lang="da-DK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j-ea"/>
                <a:cs typeface="Arial"/>
              </a:rPr>
            </a:br>
            <a:r>
              <a:rPr kumimoji="0" lang="da-DK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j-ea"/>
                <a:cs typeface="Arial"/>
              </a:rPr>
              <a:t>du stiller krav om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B4F23A00-0E84-9F91-9854-E3F0F5F182EF}"/>
              </a:ext>
            </a:extLst>
          </p:cNvPr>
          <p:cNvSpPr txBox="1">
            <a:spLocks/>
          </p:cNvSpPr>
          <p:nvPr/>
        </p:nvSpPr>
        <p:spPr>
          <a:xfrm>
            <a:off x="4949190" y="1575198"/>
            <a:ext cx="3712899" cy="169417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4572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da-DK" sz="2400" b="1" i="0" kern="0" spc="0" baseline="0" noProof="0" dirty="0">
                <a:solidFill>
                  <a:schemeClr val="tx1"/>
                </a:solidFill>
                <a:latin typeface="Neue Haas Grotesk Text Pro" panose="020B0504020202020204" pitchFamily="34" charset="77"/>
                <a:ea typeface="+mj-ea"/>
                <a:cs typeface="Arial"/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j-ea"/>
                <a:cs typeface="Arial"/>
              </a:rPr>
              <a:t>Leverandørens fagsystem er ofte rigtig godt til at løse en specifik opgave på et fagområde. Det betyder, at man selv skal være opmærksom på at stille og håndkræve tekniske krav.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 panose="020B0504020202020204" pitchFamily="34" charset="77"/>
              <a:ea typeface="+mj-ea"/>
              <a:cs typeface="Arial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j-ea"/>
                <a:cs typeface="Arial"/>
              </a:rPr>
              <a:t>Hvis dit it-køb skal fungere sammen med resten af motorvejsnettet, skal fagchefen alliere sig med it, digitalisering, jura og indkøb. 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 panose="020B0504020202020204" pitchFamily="34" charset="77"/>
              <a:ea typeface="+mj-ea"/>
              <a:cs typeface="Arial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j-ea"/>
                <a:cs typeface="Arial"/>
              </a:rPr>
              <a:t>Disse fagdiscipliner hjælper med at stille krav om brug af </a:t>
            </a:r>
            <a:br>
              <a:rPr kumimoji="0" lang="da-DK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j-ea"/>
                <a:cs typeface="Arial"/>
              </a:rPr>
            </a:br>
            <a:r>
              <a:rPr kumimoji="0" lang="da-DK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j-ea"/>
                <a:cs typeface="Arial"/>
              </a:rPr>
              <a:t>it-infrastruktur, GDPR, informationssikkerhed, kontrakt, databehandleraftale, udbudsregler, betingelser mv. 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 panose="020B0504020202020204" pitchFamily="34" charset="77"/>
              <a:ea typeface="+mj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877864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Mennesker på arbejdet">
            <a:extLst>
              <a:ext uri="{FF2B5EF4-FFF2-40B4-BE49-F238E27FC236}">
                <a16:creationId xmlns:a16="http://schemas.microsoft.com/office/drawing/2014/main" id="{A177BF79-A891-D662-852E-5E2571FFE61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4BE928DC-A0BB-787C-F279-36B8893ED76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a-DK" dirty="0"/>
          </a:p>
        </p:txBody>
      </p:sp>
      <p:grpSp>
        <p:nvGrpSpPr>
          <p:cNvPr id="7" name="Gruppe 6">
            <a:extLst>
              <a:ext uri="{FF2B5EF4-FFF2-40B4-BE49-F238E27FC236}">
                <a16:creationId xmlns:a16="http://schemas.microsoft.com/office/drawing/2014/main" id="{45573A98-CD6A-E789-F3D3-62BF7D06205E}"/>
              </a:ext>
            </a:extLst>
          </p:cNvPr>
          <p:cNvGrpSpPr/>
          <p:nvPr/>
        </p:nvGrpSpPr>
        <p:grpSpPr>
          <a:xfrm>
            <a:off x="585641" y="2405336"/>
            <a:ext cx="4385890" cy="2113238"/>
            <a:chOff x="956853" y="2386371"/>
            <a:chExt cx="4385890" cy="2113238"/>
          </a:xfrm>
        </p:grpSpPr>
        <p:sp>
          <p:nvSpPr>
            <p:cNvPr id="4" name="Rektangel 3">
              <a:extLst>
                <a:ext uri="{FF2B5EF4-FFF2-40B4-BE49-F238E27FC236}">
                  <a16:creationId xmlns:a16="http://schemas.microsoft.com/office/drawing/2014/main" id="{B0ECE656-3D1D-A158-5CD0-3C6BEAA35D8B}"/>
                </a:ext>
              </a:extLst>
            </p:cNvPr>
            <p:cNvSpPr/>
            <p:nvPr/>
          </p:nvSpPr>
          <p:spPr>
            <a:xfrm>
              <a:off x="956853" y="2386371"/>
              <a:ext cx="4385890" cy="2113238"/>
            </a:xfrm>
            <a:prstGeom prst="rect">
              <a:avLst/>
            </a:prstGeom>
            <a:solidFill>
              <a:schemeClr val="tx2">
                <a:lumMod val="40000"/>
                <a:lumOff val="60000"/>
                <a:alpha val="9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endParaRPr kumimoji="0" lang="da-DK" sz="1000" b="0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Arial"/>
              </a:endParaRPr>
            </a:p>
          </p:txBody>
        </p:sp>
        <p:sp>
          <p:nvSpPr>
            <p:cNvPr id="6" name="Titel 1">
              <a:extLst>
                <a:ext uri="{FF2B5EF4-FFF2-40B4-BE49-F238E27FC236}">
                  <a16:creationId xmlns:a16="http://schemas.microsoft.com/office/drawing/2014/main" id="{84DA661B-1BC8-9E5B-5DE0-43492F38D3B3}"/>
                </a:ext>
              </a:extLst>
            </p:cNvPr>
            <p:cNvSpPr txBox="1">
              <a:spLocks/>
            </p:cNvSpPr>
            <p:nvPr/>
          </p:nvSpPr>
          <p:spPr>
            <a:xfrm>
              <a:off x="1344531" y="2616220"/>
              <a:ext cx="3610534" cy="1653540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algn="l" defTabSz="457200" rtl="0" eaLnBrk="1" latinLnBrk="0" hangingPunct="1">
                <a:lnSpc>
                  <a:spcPct val="80000"/>
                </a:lnSpc>
                <a:spcBef>
                  <a:spcPct val="0"/>
                </a:spcBef>
                <a:buNone/>
                <a:defRPr lang="da-DK" sz="2400" b="1" i="0" kern="0" spc="0" baseline="0" noProof="0" dirty="0">
                  <a:solidFill>
                    <a:schemeClr val="tx1"/>
                  </a:solidFill>
                  <a:latin typeface="Neue Haas Grotesk Text Pro" panose="020B0504020202020204" pitchFamily="34" charset="77"/>
                  <a:ea typeface="+mj-ea"/>
                  <a:cs typeface="Arial"/>
                </a:defRPr>
              </a:lvl1pPr>
            </a:lstStyle>
            <a:p>
              <a:pPr marL="0" marR="0" lvl="0" indent="0" algn="l" defTabSz="457200" rtl="0" eaLnBrk="1" fontAlgn="auto" latinLnBrk="0" hangingPunct="1">
                <a:lnSpc>
                  <a:spcPct val="125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111111"/>
                  </a:solidFill>
                  <a:effectLst/>
                  <a:uLnTx/>
                  <a:uFillTx/>
                  <a:latin typeface="Neue Haas Grotesk Text Pro" panose="020B0504020202020204" pitchFamily="34" charset="77"/>
                  <a:ea typeface="+mj-ea"/>
                  <a:cs typeface="Arial"/>
                </a:rPr>
                <a:t>Fremtidige it-anskaffelser bygger på et stærkt samarbejde </a:t>
              </a:r>
            </a:p>
            <a:p>
              <a:pPr marL="0" marR="0" lvl="0" indent="0" algn="l" defTabSz="457200" rtl="0" eaLnBrk="1" fontAlgn="auto" latinLnBrk="0" hangingPunct="1">
                <a:lnSpc>
                  <a:spcPct val="125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111111"/>
                  </a:solidFill>
                  <a:effectLst/>
                  <a:uLnTx/>
                  <a:uFillTx/>
                  <a:latin typeface="Neue Haas Grotesk Text Pro" panose="020B0504020202020204" pitchFamily="34" charset="77"/>
                  <a:ea typeface="+mj-ea"/>
                  <a:cs typeface="Arial"/>
                </a:rPr>
                <a:t>mellem fagområdet, it, digitalisering, jura og indkøb</a:t>
              </a:r>
              <a:endParaRPr kumimoji="0" lang="da-DK" sz="1800" b="0" i="0" u="none" strike="noStrike" kern="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j-ea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99650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B6F0F53E-621D-6182-FE1B-BC5FDCBEC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0900" y="2462839"/>
            <a:ext cx="6523989" cy="2265799"/>
          </a:xfrm>
        </p:spPr>
        <p:txBody>
          <a:bodyPr/>
          <a:lstStyle/>
          <a:p>
            <a:pPr algn="r">
              <a:lnSpc>
                <a:spcPct val="100000"/>
              </a:lnSpc>
            </a:pPr>
            <a:r>
              <a:rPr lang="da-DK" sz="4000" dirty="0">
                <a:solidFill>
                  <a:schemeClr val="tx1"/>
                </a:solidFill>
              </a:rPr>
              <a:t>Fundament for </a:t>
            </a:r>
            <a:br>
              <a:rPr lang="da-DK" sz="4000" dirty="0">
                <a:solidFill>
                  <a:schemeClr val="tx1"/>
                </a:solidFill>
              </a:rPr>
            </a:br>
            <a:r>
              <a:rPr lang="da-DK" sz="4000" dirty="0">
                <a:solidFill>
                  <a:schemeClr val="tx1"/>
                </a:solidFill>
              </a:rPr>
              <a:t>digital velfærd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4BE928DC-A0BB-787C-F279-36B8893ED76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59151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7E4024C1-40E2-8A82-7CD9-717F200C066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4572000" cy="4229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da-DK" sz="1000" b="0" i="0" u="none" strike="noStrike" kern="1200" cap="none" spc="0" normalizeH="0" baseline="0" noProof="0" dirty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Neue Haas Grotesk Text Pro" panose="020B0504020202020204" pitchFamily="34" charset="77"/>
              <a:ea typeface="+mn-ea"/>
              <a:cs typeface="Arial"/>
            </a:endParaRP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4BE928DC-A0BB-787C-F279-36B8893ED76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3F26DEF6-27FF-9609-8B0A-E0F937809323}"/>
              </a:ext>
            </a:extLst>
          </p:cNvPr>
          <p:cNvSpPr txBox="1">
            <a:spLocks/>
          </p:cNvSpPr>
          <p:nvPr/>
        </p:nvSpPr>
        <p:spPr>
          <a:xfrm>
            <a:off x="464703" y="461008"/>
            <a:ext cx="2699875" cy="143129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4572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da-DK" sz="2400" b="1" i="0" kern="0" spc="0" baseline="0" noProof="0" dirty="0">
                <a:solidFill>
                  <a:schemeClr val="tx1"/>
                </a:solidFill>
                <a:latin typeface="Neue Haas Grotesk Text Pro" panose="020B0504020202020204" pitchFamily="34" charset="77"/>
                <a:ea typeface="+mj-ea"/>
                <a:cs typeface="Arial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j-ea"/>
                <a:cs typeface="Arial"/>
              </a:rPr>
              <a:t>Visionen om den digitale kommune</a:t>
            </a:r>
          </a:p>
        </p:txBody>
      </p:sp>
      <p:sp>
        <p:nvSpPr>
          <p:cNvPr id="16" name="Tekstfelt 15">
            <a:extLst>
              <a:ext uri="{FF2B5EF4-FFF2-40B4-BE49-F238E27FC236}">
                <a16:creationId xmlns:a16="http://schemas.microsoft.com/office/drawing/2014/main" id="{7B7C03F2-A73C-64F8-B485-5F471DC50168}"/>
              </a:ext>
            </a:extLst>
          </p:cNvPr>
          <p:cNvSpPr txBox="1"/>
          <p:nvPr/>
        </p:nvSpPr>
        <p:spPr>
          <a:xfrm>
            <a:off x="464703" y="2245092"/>
            <a:ext cx="3893147" cy="1631216"/>
          </a:xfrm>
          <a:prstGeom prst="rect">
            <a:avLst/>
          </a:prstGeom>
          <a:noFill/>
          <a:ln>
            <a:noFill/>
          </a:ln>
        </p:spPr>
        <p:txBody>
          <a:bodyPr wrap="square" l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 panose="020B0504020202020204" pitchFamily="34" charset="0"/>
                <a:ea typeface="+mn-ea"/>
                <a:cs typeface="+mn-cs"/>
              </a:rPr>
              <a:t>Sammenhæng</a:t>
            </a:r>
            <a:r>
              <a:rPr kumimoji="0" lang="da-DK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 panose="020B0504020202020204" pitchFamily="34" charset="0"/>
                <a:ea typeface="+mn-ea"/>
                <a:cs typeface="+mn-cs"/>
              </a:rPr>
              <a:t>: Kommunen har brug for sammenhængende it. Det er grundlaget for attraktive brugeroplevelser for borgere og medarbejdere og for effektive arbejdsgange.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000" b="0" i="0" u="none" strike="noStrike" kern="1200" cap="none" spc="0" normalizeH="0" baseline="0" noProof="0" dirty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Neue Haas Grotesk Text Pro" panose="020B0504020202020204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 panose="020B0504020202020204" pitchFamily="34" charset="0"/>
                <a:ea typeface="+mn-ea"/>
                <a:cs typeface="+mn-cs"/>
              </a:rPr>
              <a:t>Genbrug: </a:t>
            </a:r>
            <a:r>
              <a:rPr kumimoji="0" lang="da-DK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 panose="020B0504020202020204" pitchFamily="34" charset="0"/>
                <a:ea typeface="+mn-ea"/>
                <a:cs typeface="+mn-cs"/>
              </a:rPr>
              <a:t>Kommunen har brug for at udvikle sine fagsystemer ressourcebevidst så funktioner og data kan genbruges på tværs.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 panose="020B0504020202020204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 panose="020B0504020202020204" pitchFamily="34" charset="0"/>
                <a:ea typeface="+mn-ea"/>
                <a:cs typeface="+mn-cs"/>
              </a:rPr>
              <a:t>Tilpasning: </a:t>
            </a:r>
            <a:r>
              <a:rPr kumimoji="0" lang="da-DK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 panose="020B0504020202020204" pitchFamily="34" charset="0"/>
                <a:ea typeface="+mn-ea"/>
                <a:cs typeface="+mn-cs"/>
              </a:rPr>
              <a:t>Kommunen har brug for at fagsystemer er lette og billige at tilpasse, så de kan imødekomme nye behov, lovgivning, teknologi og forandringer.</a:t>
            </a:r>
          </a:p>
        </p:txBody>
      </p:sp>
      <p:grpSp>
        <p:nvGrpSpPr>
          <p:cNvPr id="7" name="Gruppe 6">
            <a:extLst>
              <a:ext uri="{FF2B5EF4-FFF2-40B4-BE49-F238E27FC236}">
                <a16:creationId xmlns:a16="http://schemas.microsoft.com/office/drawing/2014/main" id="{483D80A6-03F7-18FA-8FA8-5539BA5B1E81}"/>
              </a:ext>
            </a:extLst>
          </p:cNvPr>
          <p:cNvGrpSpPr/>
          <p:nvPr/>
        </p:nvGrpSpPr>
        <p:grpSpPr>
          <a:xfrm>
            <a:off x="4845413" y="147375"/>
            <a:ext cx="4030980" cy="4848750"/>
            <a:chOff x="4800684" y="147375"/>
            <a:chExt cx="4030980" cy="4848750"/>
          </a:xfrm>
        </p:grpSpPr>
        <p:grpSp>
          <p:nvGrpSpPr>
            <p:cNvPr id="2" name="Gruppe 1">
              <a:extLst>
                <a:ext uri="{FF2B5EF4-FFF2-40B4-BE49-F238E27FC236}">
                  <a16:creationId xmlns:a16="http://schemas.microsoft.com/office/drawing/2014/main" id="{007DF053-8B81-E6AE-9A4C-8FA494DA2A29}"/>
                </a:ext>
              </a:extLst>
            </p:cNvPr>
            <p:cNvGrpSpPr/>
            <p:nvPr/>
          </p:nvGrpSpPr>
          <p:grpSpPr>
            <a:xfrm>
              <a:off x="4800684" y="147375"/>
              <a:ext cx="4030980" cy="1100174"/>
              <a:chOff x="4805825" y="171611"/>
              <a:chExt cx="4030980" cy="1100174"/>
            </a:xfrm>
          </p:grpSpPr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38D6D700-714E-A087-D7E6-A80C220C5CF7}"/>
                  </a:ext>
                </a:extLst>
              </p:cNvPr>
              <p:cNvSpPr/>
              <p:nvPr/>
            </p:nvSpPr>
            <p:spPr>
              <a:xfrm>
                <a:off x="4805825" y="171611"/>
                <a:ext cx="4030980" cy="1100174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252000" tIns="252000" rIns="252000" bIns="25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a-DK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111111"/>
                  </a:solidFill>
                  <a:effectLst/>
                  <a:uLnTx/>
                  <a:uFillTx/>
                  <a:latin typeface="Neue Haas Grotesk Text Pro" panose="020B0504020202020204" pitchFamily="34" charset="77"/>
                  <a:ea typeface="+mn-ea"/>
                  <a:cs typeface="Arial"/>
                </a:endParaRPr>
              </a:p>
            </p:txBody>
          </p:sp>
          <p:sp>
            <p:nvSpPr>
              <p:cNvPr id="23" name="Tekstfelt 22">
                <a:extLst>
                  <a:ext uri="{FF2B5EF4-FFF2-40B4-BE49-F238E27FC236}">
                    <a16:creationId xmlns:a16="http://schemas.microsoft.com/office/drawing/2014/main" id="{4ACDFED9-DA31-B23E-6AC7-7D8C0E4892C3}"/>
                  </a:ext>
                </a:extLst>
              </p:cNvPr>
              <p:cNvSpPr txBox="1"/>
              <p:nvPr/>
            </p:nvSpPr>
            <p:spPr>
              <a:xfrm>
                <a:off x="5012221" y="329283"/>
                <a:ext cx="3164445" cy="7848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a-DK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11111"/>
                    </a:solidFill>
                    <a:effectLst/>
                    <a:uLnTx/>
                    <a:uFillTx/>
                    <a:latin typeface="Neue Haas Grotesk Text Pro" panose="020B0504020202020204" pitchFamily="34" charset="0"/>
                    <a:ea typeface="+mn-ea"/>
                    <a:cs typeface="+mn-cs"/>
                  </a:rPr>
                  <a:t>Medarbejderen vil opleve:</a:t>
                </a:r>
                <a:br>
                  <a:rPr kumimoji="0" lang="da-DK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11111"/>
                    </a:solidFill>
                    <a:effectLst/>
                    <a:uLnTx/>
                    <a:uFillTx/>
                    <a:latin typeface="Neue Haas Grotesk Text Pro" panose="020B0504020202020204" pitchFamily="34" charset="0"/>
                    <a:ea typeface="+mn-ea"/>
                    <a:cs typeface="+mn-cs"/>
                  </a:rPr>
                </a:br>
                <a:endParaRPr kumimoji="0" lang="da-DK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111111"/>
                  </a:solidFill>
                  <a:effectLst/>
                  <a:uLnTx/>
                  <a:uFillTx/>
                  <a:latin typeface="Neue Haas Grotesk Text Pro" panose="020B0504020202020204" pitchFamily="34" charset="0"/>
                  <a:ea typeface="+mn-ea"/>
                  <a:cs typeface="+mn-cs"/>
                </a:endParaRPr>
              </a:p>
              <a:p>
                <a:pPr marL="285750" marR="0" lvl="0" indent="-2857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EB052F"/>
                  </a:buClr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da-DK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11111"/>
                    </a:solidFill>
                    <a:effectLst/>
                    <a:uLnTx/>
                    <a:uFillTx/>
                    <a:latin typeface="Neue Haas Grotesk Text Pro" panose="020B0504020202020204" pitchFamily="34" charset="0"/>
                    <a:ea typeface="+mn-ea"/>
                    <a:cs typeface="+mn-cs"/>
                  </a:rPr>
                  <a:t>Automatisering af trivielle opgaver</a:t>
                </a:r>
              </a:p>
              <a:p>
                <a:pPr marL="285750" marR="0" lvl="0" indent="-2857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EB052F"/>
                  </a:buClr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da-DK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11111"/>
                    </a:solidFill>
                    <a:effectLst/>
                    <a:uLnTx/>
                    <a:uFillTx/>
                    <a:latin typeface="Neue Haas Grotesk Text Pro" panose="020B0504020202020204" pitchFamily="34" charset="0"/>
                    <a:ea typeface="+mn-ea"/>
                    <a:cs typeface="+mn-cs"/>
                  </a:rPr>
                  <a:t>Smarte integrerede systemer</a:t>
                </a:r>
              </a:p>
              <a:p>
                <a:pPr marL="285750" marR="0" lvl="0" indent="-2857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EB052F"/>
                  </a:buClr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da-DK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11111"/>
                    </a:solidFill>
                    <a:effectLst/>
                    <a:uLnTx/>
                    <a:uFillTx/>
                    <a:latin typeface="Neue Haas Grotesk Text Pro" panose="020B0504020202020204" pitchFamily="34" charset="0"/>
                    <a:ea typeface="+mn-ea"/>
                    <a:cs typeface="+mn-cs"/>
                  </a:rPr>
                  <a:t>Overblik over forløb, sager og korrespondance</a:t>
                </a:r>
              </a:p>
            </p:txBody>
          </p:sp>
        </p:grpSp>
        <p:grpSp>
          <p:nvGrpSpPr>
            <p:cNvPr id="3" name="Gruppe 2">
              <a:extLst>
                <a:ext uri="{FF2B5EF4-FFF2-40B4-BE49-F238E27FC236}">
                  <a16:creationId xmlns:a16="http://schemas.microsoft.com/office/drawing/2014/main" id="{CF6A4999-BEB3-022F-E8D9-2F0192518A55}"/>
                </a:ext>
              </a:extLst>
            </p:cNvPr>
            <p:cNvGrpSpPr/>
            <p:nvPr/>
          </p:nvGrpSpPr>
          <p:grpSpPr>
            <a:xfrm>
              <a:off x="4800684" y="1396900"/>
              <a:ext cx="4030980" cy="1100174"/>
              <a:chOff x="4795544" y="1459424"/>
              <a:chExt cx="4030980" cy="1100174"/>
            </a:xfrm>
          </p:grpSpPr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9DD864C6-FAA6-7C18-C23C-1C4BE7916253}"/>
                  </a:ext>
                </a:extLst>
              </p:cNvPr>
              <p:cNvSpPr/>
              <p:nvPr/>
            </p:nvSpPr>
            <p:spPr>
              <a:xfrm>
                <a:off x="4795544" y="1459424"/>
                <a:ext cx="4030980" cy="1100174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252000" tIns="252000" rIns="252000" bIns="25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a-DK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111111"/>
                  </a:solidFill>
                  <a:effectLst/>
                  <a:uLnTx/>
                  <a:uFillTx/>
                  <a:latin typeface="Neue Haas Grotesk Text Pro" panose="020B0504020202020204" pitchFamily="34" charset="77"/>
                  <a:ea typeface="+mn-ea"/>
                  <a:cs typeface="Arial"/>
                </a:endParaRPr>
              </a:p>
            </p:txBody>
          </p:sp>
          <p:sp>
            <p:nvSpPr>
              <p:cNvPr id="24" name="Tekstfelt 23">
                <a:extLst>
                  <a:ext uri="{FF2B5EF4-FFF2-40B4-BE49-F238E27FC236}">
                    <a16:creationId xmlns:a16="http://schemas.microsoft.com/office/drawing/2014/main" id="{02D54F9E-BE85-7A7D-6969-319CF4CE2CC2}"/>
                  </a:ext>
                </a:extLst>
              </p:cNvPr>
              <p:cNvSpPr txBox="1"/>
              <p:nvPr/>
            </p:nvSpPr>
            <p:spPr>
              <a:xfrm>
                <a:off x="5012221" y="1622042"/>
                <a:ext cx="3712316" cy="7848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a-DK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11111"/>
                    </a:solidFill>
                    <a:effectLst/>
                    <a:uLnTx/>
                    <a:uFillTx/>
                    <a:latin typeface="Neue Haas Grotesk Text Pro" panose="020B0504020202020204" pitchFamily="34" charset="0"/>
                    <a:ea typeface="+mn-ea"/>
                    <a:cs typeface="+mn-cs"/>
                  </a:rPr>
                  <a:t>Fagchefen vil opleve:</a:t>
                </a:r>
                <a:br>
                  <a:rPr kumimoji="0" lang="da-DK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11111"/>
                    </a:solidFill>
                    <a:effectLst/>
                    <a:uLnTx/>
                    <a:uFillTx/>
                    <a:latin typeface="Neue Haas Grotesk Text Pro" panose="020B0504020202020204" pitchFamily="34" charset="0"/>
                    <a:ea typeface="+mn-ea"/>
                    <a:cs typeface="+mn-cs"/>
                  </a:rPr>
                </a:br>
                <a:endParaRPr kumimoji="0" lang="da-DK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111111"/>
                  </a:solidFill>
                  <a:effectLst/>
                  <a:uLnTx/>
                  <a:uFillTx/>
                  <a:latin typeface="Neue Haas Grotesk Text Pro" panose="020B0504020202020204" pitchFamily="34" charset="0"/>
                  <a:ea typeface="+mn-ea"/>
                  <a:cs typeface="+mn-cs"/>
                </a:endParaRPr>
              </a:p>
              <a:p>
                <a:pPr marL="171450" marR="0" lvl="0" indent="-1714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EB052F"/>
                  </a:buClr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da-DK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11111"/>
                    </a:solidFill>
                    <a:effectLst/>
                    <a:uLnTx/>
                    <a:uFillTx/>
                    <a:latin typeface="Neue Haas Grotesk Text Pro" panose="020B0504020202020204" pitchFamily="34" charset="0"/>
                    <a:ea typeface="+mn-ea"/>
                    <a:cs typeface="+mn-cs"/>
                  </a:rPr>
                  <a:t>Tættere samarbejde med it, digitalisering, jura og indkøb</a:t>
                </a:r>
              </a:p>
              <a:p>
                <a:pPr marL="171450" marR="0" lvl="0" indent="-1714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EB052F"/>
                  </a:buClr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da-DK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11111"/>
                    </a:solidFill>
                    <a:effectLst/>
                    <a:uLnTx/>
                    <a:uFillTx/>
                    <a:latin typeface="Neue Haas Grotesk Text Pro" panose="020B0504020202020204" pitchFamily="34" charset="0"/>
                    <a:ea typeface="+mn-ea"/>
                    <a:cs typeface="+mn-cs"/>
                  </a:rPr>
                  <a:t>Styr på data- og informationssikkerhed</a:t>
                </a:r>
              </a:p>
              <a:p>
                <a:pPr marL="171450" marR="0" lvl="0" indent="-1714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EB052F"/>
                  </a:buClr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da-DK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11111"/>
                    </a:solidFill>
                    <a:effectLst/>
                    <a:uLnTx/>
                    <a:uFillTx/>
                    <a:latin typeface="Neue Haas Grotesk Text Pro" panose="020B0504020202020204" pitchFamily="34" charset="0"/>
                    <a:ea typeface="+mn-ea"/>
                    <a:cs typeface="+mn-cs"/>
                  </a:rPr>
                  <a:t>Bedre støtte til medarbejdernes opgavevaretagelse</a:t>
                </a:r>
              </a:p>
            </p:txBody>
          </p:sp>
        </p:grpSp>
        <p:grpSp>
          <p:nvGrpSpPr>
            <p:cNvPr id="4" name="Gruppe 3">
              <a:extLst>
                <a:ext uri="{FF2B5EF4-FFF2-40B4-BE49-F238E27FC236}">
                  <a16:creationId xmlns:a16="http://schemas.microsoft.com/office/drawing/2014/main" id="{04707A8C-F7A9-897C-FF19-88045677C76A}"/>
                </a:ext>
              </a:extLst>
            </p:cNvPr>
            <p:cNvGrpSpPr/>
            <p:nvPr/>
          </p:nvGrpSpPr>
          <p:grpSpPr>
            <a:xfrm>
              <a:off x="4800684" y="2646425"/>
              <a:ext cx="4030980" cy="1100174"/>
              <a:chOff x="4805825" y="2750816"/>
              <a:chExt cx="4030980" cy="1100174"/>
            </a:xfrm>
          </p:grpSpPr>
          <p:sp>
            <p:nvSpPr>
              <p:cNvPr id="31" name="Rektangel 30">
                <a:extLst>
                  <a:ext uri="{FF2B5EF4-FFF2-40B4-BE49-F238E27FC236}">
                    <a16:creationId xmlns:a16="http://schemas.microsoft.com/office/drawing/2014/main" id="{E25D1869-2D43-978E-42C9-A4DD938D4C3D}"/>
                  </a:ext>
                </a:extLst>
              </p:cNvPr>
              <p:cNvSpPr/>
              <p:nvPr/>
            </p:nvSpPr>
            <p:spPr>
              <a:xfrm>
                <a:off x="4805825" y="2750816"/>
                <a:ext cx="4030980" cy="1100174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252000" tIns="252000" rIns="252000" bIns="25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a-DK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111111"/>
                  </a:solidFill>
                  <a:effectLst/>
                  <a:uLnTx/>
                  <a:uFillTx/>
                  <a:latin typeface="Neue Haas Grotesk Text Pro" panose="020B0504020202020204" pitchFamily="34" charset="77"/>
                  <a:ea typeface="+mn-ea"/>
                  <a:cs typeface="Arial"/>
                </a:endParaRPr>
              </a:p>
            </p:txBody>
          </p:sp>
          <p:sp>
            <p:nvSpPr>
              <p:cNvPr id="26" name="Tekstfelt 25">
                <a:extLst>
                  <a:ext uri="{FF2B5EF4-FFF2-40B4-BE49-F238E27FC236}">
                    <a16:creationId xmlns:a16="http://schemas.microsoft.com/office/drawing/2014/main" id="{86AEB013-6262-1D76-C173-BF0D3D767819}"/>
                  </a:ext>
                </a:extLst>
              </p:cNvPr>
              <p:cNvSpPr txBox="1"/>
              <p:nvPr/>
            </p:nvSpPr>
            <p:spPr>
              <a:xfrm>
                <a:off x="5012221" y="2904909"/>
                <a:ext cx="3814303" cy="7848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a-DK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11111"/>
                    </a:solidFill>
                    <a:effectLst/>
                    <a:uLnTx/>
                    <a:uFillTx/>
                    <a:latin typeface="Neue Haas Grotesk Text Pro" panose="020B0504020202020204" pitchFamily="34" charset="0"/>
                    <a:ea typeface="+mn-ea"/>
                    <a:cs typeface="+mn-cs"/>
                  </a:rPr>
                  <a:t>It, digitalisering, jura og indkøb vil opleve:</a:t>
                </a:r>
                <a:br>
                  <a:rPr kumimoji="0" lang="da-DK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11111"/>
                    </a:solidFill>
                    <a:effectLst/>
                    <a:uLnTx/>
                    <a:uFillTx/>
                    <a:latin typeface="Neue Haas Grotesk Text Pro" panose="020B0504020202020204" pitchFamily="34" charset="0"/>
                    <a:ea typeface="+mn-ea"/>
                    <a:cs typeface="+mn-cs"/>
                  </a:rPr>
                </a:br>
                <a:endParaRPr kumimoji="0" lang="da-DK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111111"/>
                  </a:solidFill>
                  <a:effectLst/>
                  <a:uLnTx/>
                  <a:uFillTx/>
                  <a:latin typeface="Neue Haas Grotesk Text Pro" panose="020B0504020202020204" pitchFamily="34" charset="0"/>
                  <a:ea typeface="+mn-ea"/>
                  <a:cs typeface="+mn-cs"/>
                </a:endParaRPr>
              </a:p>
              <a:p>
                <a:pPr marL="171450" marR="0" lvl="0" indent="-1714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EB052F"/>
                  </a:buClr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da-DK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11111"/>
                    </a:solidFill>
                    <a:effectLst/>
                    <a:uLnTx/>
                    <a:uFillTx/>
                    <a:latin typeface="Neue Haas Grotesk Text Pro" panose="020B0504020202020204" pitchFamily="34" charset="0"/>
                    <a:ea typeface="+mn-ea"/>
                    <a:cs typeface="+mn-cs"/>
                  </a:rPr>
                  <a:t>Åbent it-marked med flere leverandører</a:t>
                </a:r>
              </a:p>
              <a:p>
                <a:pPr marL="171450" marR="0" lvl="0" indent="-1714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EB052F"/>
                  </a:buClr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da-DK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11111"/>
                    </a:solidFill>
                    <a:effectLst/>
                    <a:uLnTx/>
                    <a:uFillTx/>
                    <a:latin typeface="Neue Haas Grotesk Text Pro" panose="020B0504020202020204" pitchFamily="34" charset="0"/>
                    <a:ea typeface="+mn-ea"/>
                    <a:cs typeface="+mn-cs"/>
                  </a:rPr>
                  <a:t>Kompetenceløft i it og forretning</a:t>
                </a:r>
              </a:p>
              <a:p>
                <a:pPr marL="171450" marR="0" lvl="0" indent="-1714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EB052F"/>
                  </a:buClr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da-DK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11111"/>
                    </a:solidFill>
                    <a:effectLst/>
                    <a:uLnTx/>
                    <a:uFillTx/>
                    <a:latin typeface="Neue Haas Grotesk Text Pro" panose="020B0504020202020204" pitchFamily="34" charset="0"/>
                    <a:ea typeface="+mn-ea"/>
                    <a:cs typeface="+mn-cs"/>
                  </a:rPr>
                  <a:t>Tættere samarbejde og fælles dagsorden med fagområderne</a:t>
                </a:r>
              </a:p>
            </p:txBody>
          </p:sp>
        </p:grpSp>
        <p:grpSp>
          <p:nvGrpSpPr>
            <p:cNvPr id="6" name="Gruppe 5">
              <a:extLst>
                <a:ext uri="{FF2B5EF4-FFF2-40B4-BE49-F238E27FC236}">
                  <a16:creationId xmlns:a16="http://schemas.microsoft.com/office/drawing/2014/main" id="{B5F956FB-8B88-ACFF-27DA-EC9560C28F86}"/>
                </a:ext>
              </a:extLst>
            </p:cNvPr>
            <p:cNvGrpSpPr/>
            <p:nvPr/>
          </p:nvGrpSpPr>
          <p:grpSpPr>
            <a:xfrm>
              <a:off x="4800684" y="3895951"/>
              <a:ext cx="4030980" cy="1100174"/>
              <a:chOff x="4805825" y="3948154"/>
              <a:chExt cx="4030980" cy="1100174"/>
            </a:xfrm>
          </p:grpSpPr>
          <p:sp>
            <p:nvSpPr>
              <p:cNvPr id="32" name="Rektangel 31">
                <a:extLst>
                  <a:ext uri="{FF2B5EF4-FFF2-40B4-BE49-F238E27FC236}">
                    <a16:creationId xmlns:a16="http://schemas.microsoft.com/office/drawing/2014/main" id="{659F2C17-0D85-741F-CBF8-FF99E22B8DF1}"/>
                  </a:ext>
                </a:extLst>
              </p:cNvPr>
              <p:cNvSpPr/>
              <p:nvPr/>
            </p:nvSpPr>
            <p:spPr>
              <a:xfrm>
                <a:off x="4805825" y="3948154"/>
                <a:ext cx="4030980" cy="1100174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252000" tIns="252000" rIns="252000" bIns="25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a-DK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111111"/>
                  </a:solidFill>
                  <a:effectLst/>
                  <a:uLnTx/>
                  <a:uFillTx/>
                  <a:latin typeface="Neue Haas Grotesk Text Pro" panose="020B0504020202020204" pitchFamily="34" charset="77"/>
                  <a:ea typeface="+mn-ea"/>
                  <a:cs typeface="Arial"/>
                </a:endParaRPr>
              </a:p>
            </p:txBody>
          </p:sp>
          <p:sp>
            <p:nvSpPr>
              <p:cNvPr id="28" name="Tekstfelt 27">
                <a:extLst>
                  <a:ext uri="{FF2B5EF4-FFF2-40B4-BE49-F238E27FC236}">
                    <a16:creationId xmlns:a16="http://schemas.microsoft.com/office/drawing/2014/main" id="{8CC1C530-54D1-D166-CE2F-169AA5E13134}"/>
                  </a:ext>
                </a:extLst>
              </p:cNvPr>
              <p:cNvSpPr txBox="1"/>
              <p:nvPr/>
            </p:nvSpPr>
            <p:spPr>
              <a:xfrm>
                <a:off x="5012221" y="4105826"/>
                <a:ext cx="3732878" cy="7848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a-DK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11111"/>
                    </a:solidFill>
                    <a:effectLst/>
                    <a:uLnTx/>
                    <a:uFillTx/>
                    <a:latin typeface="Neue Haas Grotesk Text Pro" panose="020B0504020202020204" pitchFamily="34" charset="0"/>
                    <a:ea typeface="+mn-ea"/>
                    <a:cs typeface="+mn-cs"/>
                  </a:rPr>
                  <a:t>Borgeren vil opleve:</a:t>
                </a:r>
                <a:br>
                  <a:rPr kumimoji="0" lang="da-DK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11111"/>
                    </a:solidFill>
                    <a:effectLst/>
                    <a:uLnTx/>
                    <a:uFillTx/>
                    <a:latin typeface="Neue Haas Grotesk Text Pro" panose="020B0504020202020204" pitchFamily="34" charset="0"/>
                    <a:ea typeface="+mn-ea"/>
                    <a:cs typeface="+mn-cs"/>
                  </a:rPr>
                </a:br>
                <a:endParaRPr kumimoji="0" lang="da-DK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111111"/>
                  </a:solidFill>
                  <a:effectLst/>
                  <a:uLnTx/>
                  <a:uFillTx/>
                  <a:latin typeface="Neue Haas Grotesk Text Pro" panose="020B0504020202020204" pitchFamily="34" charset="0"/>
                  <a:ea typeface="+mn-ea"/>
                  <a:cs typeface="+mn-cs"/>
                </a:endParaRPr>
              </a:p>
              <a:p>
                <a:pPr marL="171450" marR="0" lvl="0" indent="-1714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EB052F"/>
                  </a:buClr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da-DK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11111"/>
                    </a:solidFill>
                    <a:effectLst/>
                    <a:uLnTx/>
                    <a:uFillTx/>
                    <a:latin typeface="Neue Haas Grotesk Text Pro" panose="020B0504020202020204" pitchFamily="34" charset="0"/>
                    <a:ea typeface="+mn-ea"/>
                    <a:cs typeface="+mn-cs"/>
                  </a:rPr>
                  <a:t>Gode brugerrejser med sammenhæng og afsæt i livssituationer</a:t>
                </a:r>
              </a:p>
              <a:p>
                <a:pPr marL="171450" marR="0" lvl="0" indent="-1714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EB052F"/>
                  </a:buClr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da-DK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11111"/>
                    </a:solidFill>
                    <a:effectLst/>
                    <a:uLnTx/>
                    <a:uFillTx/>
                    <a:latin typeface="Neue Haas Grotesk Text Pro" panose="020B0504020202020204" pitchFamily="34" charset="0"/>
                    <a:ea typeface="+mn-ea"/>
                    <a:cs typeface="+mn-cs"/>
                  </a:rPr>
                  <a:t>Adgang og indsigt i egne data og sager</a:t>
                </a:r>
              </a:p>
              <a:p>
                <a:pPr marL="171450" marR="0" lvl="0" indent="-17145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EB052F"/>
                  </a:buClr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da-DK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11111"/>
                    </a:solidFill>
                    <a:effectLst/>
                    <a:uLnTx/>
                    <a:uFillTx/>
                    <a:latin typeface="Neue Haas Grotesk Text Pro" panose="020B0504020202020204" pitchFamily="34" charset="0"/>
                    <a:ea typeface="+mn-ea"/>
                    <a:cs typeface="+mn-cs"/>
                  </a:rPr>
                  <a:t>Der bliver passet godt på deres data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075651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 descr="Buet bygning">
            <a:extLst>
              <a:ext uri="{FF2B5EF4-FFF2-40B4-BE49-F238E27FC236}">
                <a16:creationId xmlns:a16="http://schemas.microsoft.com/office/drawing/2014/main" id="{B36E8D20-2F34-B754-7D1A-C3CFC6AD16E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"/>
            <a:ext cx="4572000" cy="5143500"/>
          </a:xfrm>
          <a:prstGeom prst="rect">
            <a:avLst/>
          </a:prstGeom>
        </p:spPr>
      </p:pic>
      <p:sp>
        <p:nvSpPr>
          <p:cNvPr id="14" name="Pladsholder til tekst 13">
            <a:extLst>
              <a:ext uri="{FF2B5EF4-FFF2-40B4-BE49-F238E27FC236}">
                <a16:creationId xmlns:a16="http://schemas.microsoft.com/office/drawing/2014/main" id="{282D2714-FB7B-5FD7-512D-0492326229F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D6B6ABE0-6F3C-BF98-223B-376917F92FCB}"/>
              </a:ext>
            </a:extLst>
          </p:cNvPr>
          <p:cNvSpPr/>
          <p:nvPr/>
        </p:nvSpPr>
        <p:spPr>
          <a:xfrm>
            <a:off x="4572000" y="0"/>
            <a:ext cx="4572000" cy="514349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da-DK" sz="1000" b="0" i="0" u="none" strike="noStrike" kern="1200" cap="none" spc="0" normalizeH="0" baseline="0" noProof="0" dirty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Neue Haas Grotesk Text Pro" panose="020B0504020202020204" pitchFamily="34" charset="77"/>
              <a:ea typeface="+mn-ea"/>
              <a:cs typeface="Arial"/>
            </a:endParaRP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A81318B1-C0B4-F661-58D6-393CB3C72C6F}"/>
              </a:ext>
            </a:extLst>
          </p:cNvPr>
          <p:cNvSpPr txBox="1">
            <a:spLocks/>
          </p:cNvSpPr>
          <p:nvPr/>
        </p:nvSpPr>
        <p:spPr>
          <a:xfrm>
            <a:off x="4949825" y="593965"/>
            <a:ext cx="3816350" cy="99139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4572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da-DK" sz="2400" b="1" i="0" kern="0" spc="0" baseline="0" noProof="0" dirty="0">
                <a:solidFill>
                  <a:schemeClr val="tx1"/>
                </a:solidFill>
                <a:latin typeface="Neue Haas Grotesk Text Pro" panose="020B0504020202020204" pitchFamily="34" charset="77"/>
                <a:ea typeface="+mj-ea"/>
                <a:cs typeface="Arial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2800" b="1" i="0" u="none" strike="noStrike" kern="0" cap="none" spc="0" normalizeH="0" baseline="0" noProof="0" dirty="0">
                <a:ln>
                  <a:noFill/>
                </a:ln>
                <a:solidFill>
                  <a:srgbClr val="EB052F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j-ea"/>
                <a:cs typeface="Arial"/>
              </a:rPr>
              <a:t>Velfærdsteknologi udvikler sig hurtigere end nogensinde</a:t>
            </a:r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136AD7DC-D7E8-B5AC-1FBD-CA8C55C523C4}"/>
              </a:ext>
            </a:extLst>
          </p:cNvPr>
          <p:cNvSpPr txBox="1"/>
          <p:nvPr/>
        </p:nvSpPr>
        <p:spPr>
          <a:xfrm>
            <a:off x="4949825" y="2419816"/>
            <a:ext cx="3724275" cy="1615827"/>
          </a:xfrm>
          <a:prstGeom prst="rect">
            <a:avLst/>
          </a:prstGeom>
          <a:noFill/>
          <a:ln>
            <a:noFill/>
          </a:ln>
        </p:spPr>
        <p:txBody>
          <a:bodyPr wrap="square" l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 panose="020B0504020202020204" pitchFamily="34" charset="0"/>
                <a:ea typeface="+mn-ea"/>
                <a:cs typeface="+mn-cs"/>
              </a:rPr>
              <a:t>Fremtiden og nutiden er meget mere end fagsystemer.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100" b="0" i="0" u="none" strike="noStrike" kern="1200" cap="none" spc="0" normalizeH="0" baseline="0" noProof="0" dirty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Neue Haas Grotesk Text Pro" panose="020B0504020202020204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 panose="020B0504020202020204" pitchFamily="34" charset="0"/>
                <a:ea typeface="+mn-ea"/>
                <a:cs typeface="+mn-cs"/>
              </a:rPr>
              <a:t>Når du vil realisere værdien af ny teknologi, fx Generativ AI, RPA (softwarerobotter), Internet of Things (</a:t>
            </a:r>
            <a:r>
              <a:rPr kumimoji="0" lang="da-DK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 panose="020B0504020202020204" pitchFamily="34" charset="0"/>
                <a:ea typeface="+mn-ea"/>
                <a:cs typeface="+mn-cs"/>
              </a:rPr>
              <a:t>IoT</a:t>
            </a: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 panose="020B0504020202020204" pitchFamily="34" charset="0"/>
                <a:ea typeface="+mn-ea"/>
                <a:cs typeface="+mn-cs"/>
              </a:rPr>
              <a:t>) mv., er det vigtigt, at være opmærksom på gældende lovgivning og med respekt for borgernes privatliv.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100" b="0" i="0" u="none" strike="noStrike" kern="1200" cap="none" spc="0" normalizeH="0" baseline="0" noProof="0" dirty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Neue Haas Grotesk Text Pro" panose="020B0504020202020204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Neue Haas Grotesk Text Pro" panose="020B0504020202020204" pitchFamily="34" charset="0"/>
                <a:ea typeface="+mn-ea"/>
                <a:cs typeface="+mn-cs"/>
              </a:rPr>
              <a:t>Den fælleskommunale infrastruktur hjælper dig med at få styr på sikkerhed, data og standardisering.</a:t>
            </a:r>
          </a:p>
        </p:txBody>
      </p:sp>
    </p:spTree>
    <p:extLst>
      <p:ext uri="{BB962C8B-B14F-4D97-AF65-F5344CB8AC3E}">
        <p14:creationId xmlns:p14="http://schemas.microsoft.com/office/powerpoint/2010/main" val="2747924280"/>
      </p:ext>
    </p:extLst>
  </p:cSld>
  <p:clrMapOvr>
    <a:masterClrMapping/>
  </p:clrMapOvr>
</p:sld>
</file>

<file path=ppt/theme/theme1.xml><?xml version="1.0" encoding="utf-8"?>
<a:theme xmlns:a="http://schemas.openxmlformats.org/drawingml/2006/main" name="1_Default Theme">
  <a:themeElements>
    <a:clrScheme name="KOMBIT">
      <a:dk1>
        <a:srgbClr val="111111"/>
      </a:dk1>
      <a:lt1>
        <a:srgbClr val="FFFFFF"/>
      </a:lt1>
      <a:dk2>
        <a:srgbClr val="CCC09E"/>
      </a:dk2>
      <a:lt2>
        <a:srgbClr val="F3EFE0"/>
      </a:lt2>
      <a:accent1>
        <a:srgbClr val="EB052F"/>
      </a:accent1>
      <a:accent2>
        <a:srgbClr val="3373D2"/>
      </a:accent2>
      <a:accent3>
        <a:srgbClr val="1C3F32"/>
      </a:accent3>
      <a:accent4>
        <a:srgbClr val="580D28"/>
      </a:accent4>
      <a:accent5>
        <a:srgbClr val="9656D7"/>
      </a:accent5>
      <a:accent6>
        <a:srgbClr val="B30E60"/>
      </a:accent6>
      <a:hlink>
        <a:srgbClr val="696969"/>
      </a:hlink>
      <a:folHlink>
        <a:srgbClr val="D6D6D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 algn="l">
          <a:spcAft>
            <a:spcPts val="300"/>
          </a:spcAft>
          <a:defRPr sz="1000" dirty="0" smtClean="0">
            <a:solidFill>
              <a:schemeClr val="tx1"/>
            </a:solidFill>
            <a:latin typeface="Neue Haas Grotesk Text Pro" panose="020B0504020202020204" pitchFamily="34" charset="77"/>
            <a:cs typeface="Arial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noFill/>
        <a:ln w="9525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xtLst>
          <a:ext uri="{909E8E84-426E-40dd-AFC4-6F175D3DCCD1}">
            <a14:hiddenFill xmlns:p="http://schemas.openxmlformats.org/presentationml/2006/main" xmlns="" xmlns:a14="http://schemas.microsoft.com/office/drawing/2010/main">
              <a:noFill/>
            </a14:hiddenFill>
          </a:ext>
        </a:extLst>
      </a:spPr>
      <a:bodyPr/>
      <a:lstStyle/>
    </a:lnDef>
    <a:txDef>
      <a:spPr>
        <a:noFill/>
        <a:ln>
          <a:noFill/>
        </a:ln>
      </a:spPr>
      <a:bodyPr wrap="square">
        <a:noAutofit/>
      </a:bodyPr>
      <a:lstStyle>
        <a:defPPr algn="l">
          <a:spcAft>
            <a:spcPts val="300"/>
          </a:spcAft>
          <a:defRPr sz="1000" kern="0" dirty="0" err="1">
            <a:latin typeface="Neue Haas Grotesk Text Pro" panose="020B0504020202020204" pitchFamily="34" charset="77"/>
            <a:cs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Default Theme" id="{C7AC0F08-1B09-4FEC-AE72-41B55077FA75}" vid="{E4698925-7EE4-4D81-A0C2-2FB19D40660F}"/>
    </a:ext>
  </a:extLst>
</a:theme>
</file>

<file path=ppt/theme/theme2.xml><?xml version="1.0" encoding="utf-8"?>
<a:theme xmlns:a="http://schemas.openxmlformats.org/drawingml/2006/main" name="2_Default Theme">
  <a:themeElements>
    <a:clrScheme name="KOMBIT">
      <a:dk1>
        <a:srgbClr val="111111"/>
      </a:dk1>
      <a:lt1>
        <a:srgbClr val="FFFFFF"/>
      </a:lt1>
      <a:dk2>
        <a:srgbClr val="CCC09E"/>
      </a:dk2>
      <a:lt2>
        <a:srgbClr val="F3EFE0"/>
      </a:lt2>
      <a:accent1>
        <a:srgbClr val="EB052F"/>
      </a:accent1>
      <a:accent2>
        <a:srgbClr val="3373D2"/>
      </a:accent2>
      <a:accent3>
        <a:srgbClr val="1C3F32"/>
      </a:accent3>
      <a:accent4>
        <a:srgbClr val="580D28"/>
      </a:accent4>
      <a:accent5>
        <a:srgbClr val="9656D7"/>
      </a:accent5>
      <a:accent6>
        <a:srgbClr val="B30E60"/>
      </a:accent6>
      <a:hlink>
        <a:srgbClr val="696969"/>
      </a:hlink>
      <a:folHlink>
        <a:srgbClr val="D6D6D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 algn="l">
          <a:spcAft>
            <a:spcPts val="300"/>
          </a:spcAft>
          <a:defRPr sz="1000" dirty="0" smtClean="0">
            <a:solidFill>
              <a:schemeClr val="tx1"/>
            </a:solidFill>
            <a:latin typeface="Neue Haas Grotesk Text Pro" panose="020B0504020202020204" pitchFamily="34" charset="77"/>
            <a:cs typeface="Arial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noFill/>
        <a:ln w="9525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xtLst>
          <a:ext uri="{909E8E84-426E-40dd-AFC4-6F175D3DCCD1}">
            <a14:hiddenFill xmlns:p="http://schemas.openxmlformats.org/presentationml/2006/main" xmlns="" xmlns:a14="http://schemas.microsoft.com/office/drawing/2010/main">
              <a:noFill/>
            </a14:hiddenFill>
          </a:ext>
        </a:extLst>
      </a:spPr>
      <a:bodyPr/>
      <a:lstStyle/>
    </a:lnDef>
    <a:txDef>
      <a:spPr>
        <a:noFill/>
        <a:ln>
          <a:noFill/>
        </a:ln>
      </a:spPr>
      <a:bodyPr wrap="square">
        <a:noAutofit/>
      </a:bodyPr>
      <a:lstStyle>
        <a:defPPr algn="l">
          <a:spcAft>
            <a:spcPts val="300"/>
          </a:spcAft>
          <a:defRPr sz="1000" kern="0" dirty="0" err="1">
            <a:latin typeface="Neue Haas Grotesk Text Pro" panose="020B0504020202020204" pitchFamily="34" charset="77"/>
            <a:cs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Default Theme" id="{C7AC0F08-1B09-4FEC-AE72-41B55077FA75}" vid="{E4698925-7EE4-4D81-A0C2-2FB19D40660F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0</TotalTime>
  <Words>1274</Words>
  <Application>Microsoft Office PowerPoint</Application>
  <PresentationFormat>Skærmshow (16:9)</PresentationFormat>
  <Paragraphs>130</Paragraphs>
  <Slides>20</Slides>
  <Notes>7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8</vt:i4>
      </vt:variant>
      <vt:variant>
        <vt:lpstr>Tema</vt:lpstr>
      </vt:variant>
      <vt:variant>
        <vt:i4>2</vt:i4>
      </vt:variant>
      <vt:variant>
        <vt:lpstr>Slidetitler</vt:lpstr>
      </vt:variant>
      <vt:variant>
        <vt:i4>20</vt:i4>
      </vt:variant>
    </vt:vector>
  </HeadingPairs>
  <TitlesOfParts>
    <vt:vector size="30" baseType="lpstr">
      <vt:lpstr>Aptos</vt:lpstr>
      <vt:lpstr>Arial</vt:lpstr>
      <vt:lpstr>CambriaMath</vt:lpstr>
      <vt:lpstr>Helvetica</vt:lpstr>
      <vt:lpstr>Neue Haas Grotesk Text Pro</vt:lpstr>
      <vt:lpstr>Normal systemskrift</vt:lpstr>
      <vt:lpstr>Source Sans Pro Light</vt:lpstr>
      <vt:lpstr>Wingdings</vt:lpstr>
      <vt:lpstr>1_Default Theme</vt:lpstr>
      <vt:lpstr>2_Default Theme</vt:lpstr>
      <vt:lpstr>Styrk forretningen med den fælleskommunale infrastruktur</vt:lpstr>
      <vt:lpstr>Kære fagchef</vt:lpstr>
      <vt:lpstr>Indhold</vt:lpstr>
      <vt:lpstr>Fælles udfordringer</vt:lpstr>
      <vt:lpstr>PowerPoint-præsentation</vt:lpstr>
      <vt:lpstr>PowerPoint-præsentation</vt:lpstr>
      <vt:lpstr>PowerPoint-præsentation</vt:lpstr>
      <vt:lpstr>Kommunernes  fælles infrastruktur</vt:lpstr>
      <vt:lpstr>En fælleskommunal infrastruktur med et stort potentiale</vt:lpstr>
      <vt:lpstr>PowerPoint-præsentation</vt:lpstr>
      <vt:lpstr>Løsninger og gevinster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Fundament for  digital velfærd</vt:lpstr>
      <vt:lpstr>PowerPoint-præsentation</vt:lpstr>
      <vt:lpstr>PowerPoint-præsentation</vt:lpstr>
    </vt:vector>
  </TitlesOfParts>
  <Company>Kombit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Styrk forretningen med den fælleskommunale infrastruktur</dc:title>
  <dc:creator>Izzet Kevir</dc:creator>
  <cp:lastModifiedBy>Izzet Kevir</cp:lastModifiedBy>
  <cp:revision>1</cp:revision>
  <dcterms:created xsi:type="dcterms:W3CDTF">2024-06-18T07:14:03Z</dcterms:created>
  <dcterms:modified xsi:type="dcterms:W3CDTF">2024-06-18T07:15:00Z</dcterms:modified>
</cp:coreProperties>
</file>