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3" r:id="rId4"/>
  </p:sldMasterIdLst>
  <p:sldIdLst>
    <p:sldId id="256" r:id="rId5"/>
    <p:sldId id="261" r:id="rId6"/>
    <p:sldId id="271" r:id="rId7"/>
    <p:sldId id="264" r:id="rId8"/>
    <p:sldId id="270" r:id="rId9"/>
    <p:sldId id="266" r:id="rId10"/>
    <p:sldId id="257" r:id="rId11"/>
    <p:sldId id="258" r:id="rId12"/>
    <p:sldId id="263" r:id="rId13"/>
    <p:sldId id="260" r:id="rId14"/>
    <p:sldId id="267" r:id="rId15"/>
    <p:sldId id="262"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eter Hansen" initials="PH" lastIdx="11" clrIdx="0">
    <p:extLst>
      <p:ext uri="{19B8F6BF-5375-455C-9EA6-DF929625EA0E}">
        <p15:presenceInfo xmlns:p15="http://schemas.microsoft.com/office/powerpoint/2012/main" userId="S::PEHA@kombit.dk::f7a87f96-4cfd-4f99-941e-4272110b177e" providerId="AD"/>
      </p:ext>
    </p:extLst>
  </p:cmAuthor>
  <p:cmAuthor id="2" name="Allan Kær" initials="AK" lastIdx="4" clrIdx="1">
    <p:extLst>
      <p:ext uri="{19B8F6BF-5375-455C-9EA6-DF929625EA0E}">
        <p15:presenceInfo xmlns:p15="http://schemas.microsoft.com/office/powerpoint/2012/main" userId="S::alk@kombit.dk::b56198c2-b518-4020-adb9-d25f56f01d4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9" d="100"/>
          <a:sy n="89" d="100"/>
        </p:scale>
        <p:origin x="437" y="10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 Hansen" userId="f7a87f96-4cfd-4f99-941e-4272110b177e" providerId="ADAL" clId="{1ECC8FCA-45A3-4B8E-A4FD-9A9B36E98407}"/>
    <pc:docChg chg="custSel modSld">
      <pc:chgData name="Peter Hansen" userId="f7a87f96-4cfd-4f99-941e-4272110b177e" providerId="ADAL" clId="{1ECC8FCA-45A3-4B8E-A4FD-9A9B36E98407}" dt="2023-05-01T14:18:08.232" v="16"/>
      <pc:docMkLst>
        <pc:docMk/>
      </pc:docMkLst>
      <pc:sldChg chg="addCm modCm">
        <pc:chgData name="Peter Hansen" userId="f7a87f96-4cfd-4f99-941e-4272110b177e" providerId="ADAL" clId="{1ECC8FCA-45A3-4B8E-A4FD-9A9B36E98407}" dt="2023-05-01T11:47:06.206" v="8" actId="1589"/>
        <pc:sldMkLst>
          <pc:docMk/>
          <pc:sldMk cId="1360944928" sldId="257"/>
        </pc:sldMkLst>
      </pc:sldChg>
      <pc:sldChg chg="addCm modCm">
        <pc:chgData name="Peter Hansen" userId="f7a87f96-4cfd-4f99-941e-4272110b177e" providerId="ADAL" clId="{1ECC8FCA-45A3-4B8E-A4FD-9A9B36E98407}" dt="2023-05-01T14:16:29.054" v="14"/>
        <pc:sldMkLst>
          <pc:docMk/>
          <pc:sldMk cId="3155782487" sldId="258"/>
        </pc:sldMkLst>
      </pc:sldChg>
      <pc:sldChg chg="addCm modCm">
        <pc:chgData name="Peter Hansen" userId="f7a87f96-4cfd-4f99-941e-4272110b177e" providerId="ADAL" clId="{1ECC8FCA-45A3-4B8E-A4FD-9A9B36E98407}" dt="2023-05-01T11:48:13.863" v="10"/>
        <pc:sldMkLst>
          <pc:docMk/>
          <pc:sldMk cId="2833893349" sldId="260"/>
        </pc:sldMkLst>
      </pc:sldChg>
      <pc:sldChg chg="addCm modCm">
        <pc:chgData name="Peter Hansen" userId="f7a87f96-4cfd-4f99-941e-4272110b177e" providerId="ADAL" clId="{1ECC8FCA-45A3-4B8E-A4FD-9A9B36E98407}" dt="2023-05-01T14:18:08.232" v="16"/>
        <pc:sldMkLst>
          <pc:docMk/>
          <pc:sldMk cId="150280008" sldId="262"/>
        </pc:sldMkLst>
      </pc:sldChg>
      <pc:sldChg chg="addCm delCm modCm">
        <pc:chgData name="Peter Hansen" userId="f7a87f96-4cfd-4f99-941e-4272110b177e" providerId="ADAL" clId="{1ECC8FCA-45A3-4B8E-A4FD-9A9B36E98407}" dt="2023-05-01T11:42:42.742" v="5"/>
        <pc:sldMkLst>
          <pc:docMk/>
          <pc:sldMk cId="3236916393" sldId="263"/>
        </pc:sldMkLst>
      </pc:sldChg>
    </pc:docChg>
  </pc:docChgLst>
  <pc:docChgLst>
    <pc:chgData name="Allan Kær" userId="S::alk@kombit.dk::b56198c2-b518-4020-adb9-d25f56f01d48" providerId="AD" clId="Web-{BD4CEA20-D968-FF02-EC64-10EABA2A396A}"/>
    <pc:docChg chg="addSld modSld">
      <pc:chgData name="Allan Kær" userId="S::alk@kombit.dk::b56198c2-b518-4020-adb9-d25f56f01d48" providerId="AD" clId="Web-{BD4CEA20-D968-FF02-EC64-10EABA2A396A}" dt="2023-05-01T12:58:37.099" v="141"/>
      <pc:docMkLst>
        <pc:docMk/>
      </pc:docMkLst>
      <pc:sldChg chg="modSp addCm">
        <pc:chgData name="Allan Kær" userId="S::alk@kombit.dk::b56198c2-b518-4020-adb9-d25f56f01d48" providerId="AD" clId="Web-{BD4CEA20-D968-FF02-EC64-10EABA2A396A}" dt="2023-05-01T12:57:34.004" v="139"/>
        <pc:sldMkLst>
          <pc:docMk/>
          <pc:sldMk cId="1360944928" sldId="257"/>
        </pc:sldMkLst>
        <pc:spChg chg="mod">
          <ac:chgData name="Allan Kær" userId="S::alk@kombit.dk::b56198c2-b518-4020-adb9-d25f56f01d48" providerId="AD" clId="Web-{BD4CEA20-D968-FF02-EC64-10EABA2A396A}" dt="2023-05-01T12:54:55.891" v="96" actId="20577"/>
          <ac:spMkLst>
            <pc:docMk/>
            <pc:sldMk cId="1360944928" sldId="257"/>
            <ac:spMk id="3" creationId="{846C5286-3E0F-45A7-5960-5B983E24B16B}"/>
          </ac:spMkLst>
        </pc:spChg>
      </pc:sldChg>
      <pc:sldChg chg="modSp">
        <pc:chgData name="Allan Kær" userId="S::alk@kombit.dk::b56198c2-b518-4020-adb9-d25f56f01d48" providerId="AD" clId="Web-{BD4CEA20-D968-FF02-EC64-10EABA2A396A}" dt="2023-05-01T12:45:25.349" v="26" actId="20577"/>
        <pc:sldMkLst>
          <pc:docMk/>
          <pc:sldMk cId="3155782487" sldId="258"/>
        </pc:sldMkLst>
        <pc:spChg chg="mod">
          <ac:chgData name="Allan Kær" userId="S::alk@kombit.dk::b56198c2-b518-4020-adb9-d25f56f01d48" providerId="AD" clId="Web-{BD4CEA20-D968-FF02-EC64-10EABA2A396A}" dt="2023-05-01T12:45:25.349" v="26" actId="20577"/>
          <ac:spMkLst>
            <pc:docMk/>
            <pc:sldMk cId="3155782487" sldId="258"/>
            <ac:spMk id="3" creationId="{564C601C-F86E-1748-08A1-EC14A00796B1}"/>
          </ac:spMkLst>
        </pc:spChg>
      </pc:sldChg>
      <pc:sldChg chg="addCm">
        <pc:chgData name="Allan Kær" userId="S::alk@kombit.dk::b56198c2-b518-4020-adb9-d25f56f01d48" providerId="AD" clId="Web-{BD4CEA20-D968-FF02-EC64-10EABA2A396A}" dt="2023-05-01T12:58:37.099" v="141"/>
        <pc:sldMkLst>
          <pc:docMk/>
          <pc:sldMk cId="2833893349" sldId="260"/>
        </pc:sldMkLst>
      </pc:sldChg>
      <pc:sldChg chg="modSp">
        <pc:chgData name="Allan Kær" userId="S::alk@kombit.dk::b56198c2-b518-4020-adb9-d25f56f01d48" providerId="AD" clId="Web-{BD4CEA20-D968-FF02-EC64-10EABA2A396A}" dt="2023-05-01T12:44:55.677" v="17" actId="20577"/>
        <pc:sldMkLst>
          <pc:docMk/>
          <pc:sldMk cId="2791556448" sldId="261"/>
        </pc:sldMkLst>
        <pc:spChg chg="mod">
          <ac:chgData name="Allan Kær" userId="S::alk@kombit.dk::b56198c2-b518-4020-adb9-d25f56f01d48" providerId="AD" clId="Web-{BD4CEA20-D968-FF02-EC64-10EABA2A396A}" dt="2023-05-01T12:44:55.677" v="17" actId="20577"/>
          <ac:spMkLst>
            <pc:docMk/>
            <pc:sldMk cId="2791556448" sldId="261"/>
            <ac:spMk id="5" creationId="{2865D639-E25A-6E9E-636A-CB1F4A8A1FD4}"/>
          </ac:spMkLst>
        </pc:spChg>
      </pc:sldChg>
      <pc:sldChg chg="modSp addCm">
        <pc:chgData name="Allan Kær" userId="S::alk@kombit.dk::b56198c2-b518-4020-adb9-d25f56f01d48" providerId="AD" clId="Web-{BD4CEA20-D968-FF02-EC64-10EABA2A396A}" dt="2023-05-01T12:57:55.192" v="140"/>
        <pc:sldMkLst>
          <pc:docMk/>
          <pc:sldMk cId="3236916393" sldId="263"/>
        </pc:sldMkLst>
        <pc:spChg chg="mod">
          <ac:chgData name="Allan Kær" userId="S::alk@kombit.dk::b56198c2-b518-4020-adb9-d25f56f01d48" providerId="AD" clId="Web-{BD4CEA20-D968-FF02-EC64-10EABA2A396A}" dt="2023-05-01T12:55:45.361" v="107" actId="20577"/>
          <ac:spMkLst>
            <pc:docMk/>
            <pc:sldMk cId="3236916393" sldId="263"/>
            <ac:spMk id="3" creationId="{ABEDAF5A-15FD-6102-50EC-4BF3C82EE023}"/>
          </ac:spMkLst>
        </pc:spChg>
      </pc:sldChg>
      <pc:sldChg chg="modSp new mod modClrScheme chgLayout">
        <pc:chgData name="Allan Kær" userId="S::alk@kombit.dk::b56198c2-b518-4020-adb9-d25f56f01d48" providerId="AD" clId="Web-{BD4CEA20-D968-FF02-EC64-10EABA2A396A}" dt="2023-05-01T12:46:00.787" v="32" actId="20577"/>
        <pc:sldMkLst>
          <pc:docMk/>
          <pc:sldMk cId="52035583" sldId="264"/>
        </pc:sldMkLst>
        <pc:spChg chg="mod ord">
          <ac:chgData name="Allan Kær" userId="S::alk@kombit.dk::b56198c2-b518-4020-adb9-d25f56f01d48" providerId="AD" clId="Web-{BD4CEA20-D968-FF02-EC64-10EABA2A396A}" dt="2023-05-01T12:46:00.787" v="32" actId="20577"/>
          <ac:spMkLst>
            <pc:docMk/>
            <pc:sldMk cId="52035583" sldId="264"/>
            <ac:spMk id="2" creationId="{2A7AE5E6-498A-8BFE-ED55-C76CF8867B3A}"/>
          </ac:spMkLst>
        </pc:spChg>
        <pc:spChg chg="mod ord">
          <ac:chgData name="Allan Kær" userId="S::alk@kombit.dk::b56198c2-b518-4020-adb9-d25f56f01d48" providerId="AD" clId="Web-{BD4CEA20-D968-FF02-EC64-10EABA2A396A}" dt="2023-05-01T12:45:43.834" v="27"/>
          <ac:spMkLst>
            <pc:docMk/>
            <pc:sldMk cId="52035583" sldId="264"/>
            <ac:spMk id="3" creationId="{D496C629-3A08-8B8E-6F1E-8289C84F5002}"/>
          </ac:spMkLst>
        </pc:spChg>
      </pc:sldChg>
      <pc:sldChg chg="modSp new mod modClrScheme chgLayout">
        <pc:chgData name="Allan Kær" userId="S::alk@kombit.dk::b56198c2-b518-4020-adb9-d25f56f01d48" providerId="AD" clId="Web-{BD4CEA20-D968-FF02-EC64-10EABA2A396A}" dt="2023-05-01T12:56:35.675" v="131" actId="20577"/>
        <pc:sldMkLst>
          <pc:docMk/>
          <pc:sldMk cId="249758583" sldId="265"/>
        </pc:sldMkLst>
        <pc:spChg chg="mod ord">
          <ac:chgData name="Allan Kær" userId="S::alk@kombit.dk::b56198c2-b518-4020-adb9-d25f56f01d48" providerId="AD" clId="Web-{BD4CEA20-D968-FF02-EC64-10EABA2A396A}" dt="2023-05-01T12:47:29.351" v="34"/>
          <ac:spMkLst>
            <pc:docMk/>
            <pc:sldMk cId="249758583" sldId="265"/>
            <ac:spMk id="2" creationId="{5C325C09-F1BD-AEC3-7363-5E84DBEF3BFC}"/>
          </ac:spMkLst>
        </pc:spChg>
        <pc:spChg chg="mod ord">
          <ac:chgData name="Allan Kær" userId="S::alk@kombit.dk::b56198c2-b518-4020-adb9-d25f56f01d48" providerId="AD" clId="Web-{BD4CEA20-D968-FF02-EC64-10EABA2A396A}" dt="2023-05-01T12:56:35.675" v="131" actId="20577"/>
          <ac:spMkLst>
            <pc:docMk/>
            <pc:sldMk cId="249758583" sldId="265"/>
            <ac:spMk id="3" creationId="{B154AAA5-F4CC-467F-DD10-82A181BF04A8}"/>
          </ac:spMkLst>
        </pc:spChg>
      </pc:sldChg>
      <pc:sldChg chg="modSp new mod modClrScheme chgLayout">
        <pc:chgData name="Allan Kær" userId="S::alk@kombit.dk::b56198c2-b518-4020-adb9-d25f56f01d48" providerId="AD" clId="Web-{BD4CEA20-D968-FF02-EC64-10EABA2A396A}" dt="2023-05-01T12:48:15.727" v="39" actId="20577"/>
        <pc:sldMkLst>
          <pc:docMk/>
          <pc:sldMk cId="66750090" sldId="266"/>
        </pc:sldMkLst>
        <pc:spChg chg="mod ord">
          <ac:chgData name="Allan Kær" userId="S::alk@kombit.dk::b56198c2-b518-4020-adb9-d25f56f01d48" providerId="AD" clId="Web-{BD4CEA20-D968-FF02-EC64-10EABA2A396A}" dt="2023-05-01T12:48:15.727" v="39" actId="20577"/>
          <ac:spMkLst>
            <pc:docMk/>
            <pc:sldMk cId="66750090" sldId="266"/>
            <ac:spMk id="2" creationId="{A48F63DF-E73A-E0FC-28FA-B8DBCFCD03BB}"/>
          </ac:spMkLst>
        </pc:spChg>
        <pc:spChg chg="mod ord">
          <ac:chgData name="Allan Kær" userId="S::alk@kombit.dk::b56198c2-b518-4020-adb9-d25f56f01d48" providerId="AD" clId="Web-{BD4CEA20-D968-FF02-EC64-10EABA2A396A}" dt="2023-05-01T12:48:09.071" v="36"/>
          <ac:spMkLst>
            <pc:docMk/>
            <pc:sldMk cId="66750090" sldId="266"/>
            <ac:spMk id="3" creationId="{09E32389-7257-3552-1A9B-C10A65D517CF}"/>
          </ac:spMkLst>
        </pc:spChg>
      </pc:sldChg>
      <pc:sldChg chg="modSp new mod modClrScheme chgLayout">
        <pc:chgData name="Allan Kær" userId="S::alk@kombit.dk::b56198c2-b518-4020-adb9-d25f56f01d48" providerId="AD" clId="Web-{BD4CEA20-D968-FF02-EC64-10EABA2A396A}" dt="2023-05-01T12:50:05.073" v="50" actId="20577"/>
        <pc:sldMkLst>
          <pc:docMk/>
          <pc:sldMk cId="774885695" sldId="267"/>
        </pc:sldMkLst>
        <pc:spChg chg="mod ord">
          <ac:chgData name="Allan Kær" userId="S::alk@kombit.dk::b56198c2-b518-4020-adb9-d25f56f01d48" providerId="AD" clId="Web-{BD4CEA20-D968-FF02-EC64-10EABA2A396A}" dt="2023-05-01T12:50:05.073" v="50" actId="20577"/>
          <ac:spMkLst>
            <pc:docMk/>
            <pc:sldMk cId="774885695" sldId="267"/>
            <ac:spMk id="2" creationId="{2B070F14-9CBB-B6C4-DF8D-03578593B20B}"/>
          </ac:spMkLst>
        </pc:spChg>
        <pc:spChg chg="mod ord">
          <ac:chgData name="Allan Kær" userId="S::alk@kombit.dk::b56198c2-b518-4020-adb9-d25f56f01d48" providerId="AD" clId="Web-{BD4CEA20-D968-FF02-EC64-10EABA2A396A}" dt="2023-05-01T12:49:21.260" v="41"/>
          <ac:spMkLst>
            <pc:docMk/>
            <pc:sldMk cId="774885695" sldId="267"/>
            <ac:spMk id="3" creationId="{F728837C-11F3-1056-E50D-4302DE43EB3E}"/>
          </ac:spMkLst>
        </pc:spChg>
      </pc:sldChg>
      <pc:sldChg chg="modSp new mod modClrScheme chgLayout">
        <pc:chgData name="Allan Kær" userId="S::alk@kombit.dk::b56198c2-b518-4020-adb9-d25f56f01d48" providerId="AD" clId="Web-{BD4CEA20-D968-FF02-EC64-10EABA2A396A}" dt="2023-05-01T12:56:46.362" v="138" actId="20577"/>
        <pc:sldMkLst>
          <pc:docMk/>
          <pc:sldMk cId="766953334" sldId="268"/>
        </pc:sldMkLst>
        <pc:spChg chg="mod ord">
          <ac:chgData name="Allan Kær" userId="S::alk@kombit.dk::b56198c2-b518-4020-adb9-d25f56f01d48" providerId="AD" clId="Web-{BD4CEA20-D968-FF02-EC64-10EABA2A396A}" dt="2023-05-01T12:50:13.745" v="52"/>
          <ac:spMkLst>
            <pc:docMk/>
            <pc:sldMk cId="766953334" sldId="268"/>
            <ac:spMk id="2" creationId="{13FED9CF-422D-8694-118D-D0C9756FBA99}"/>
          </ac:spMkLst>
        </pc:spChg>
        <pc:spChg chg="mod ord">
          <ac:chgData name="Allan Kær" userId="S::alk@kombit.dk::b56198c2-b518-4020-adb9-d25f56f01d48" providerId="AD" clId="Web-{BD4CEA20-D968-FF02-EC64-10EABA2A396A}" dt="2023-05-01T12:56:46.362" v="138" actId="20577"/>
          <ac:spMkLst>
            <pc:docMk/>
            <pc:sldMk cId="766953334" sldId="268"/>
            <ac:spMk id="3" creationId="{E022F070-E809-86C4-7EDF-B3683EA77BB4}"/>
          </ac:spMkLst>
        </pc:spChg>
      </pc:sldChg>
    </pc:docChg>
  </pc:docChgLst>
  <pc:docChgLst>
    <pc:chgData name="Allan Kær" userId="b56198c2-b518-4020-adb9-d25f56f01d48" providerId="ADAL" clId="{D8B5C64C-CFFC-4D57-A806-56D561AF936E}"/>
    <pc:docChg chg="undo custSel addSld delSld modSld sldOrd">
      <pc:chgData name="Allan Kær" userId="b56198c2-b518-4020-adb9-d25f56f01d48" providerId="ADAL" clId="{D8B5C64C-CFFC-4D57-A806-56D561AF936E}" dt="2023-05-04T07:22:45.063" v="5228" actId="20577"/>
      <pc:docMkLst>
        <pc:docMk/>
      </pc:docMkLst>
      <pc:sldChg chg="modSp mod">
        <pc:chgData name="Allan Kær" userId="b56198c2-b518-4020-adb9-d25f56f01d48" providerId="ADAL" clId="{D8B5C64C-CFFC-4D57-A806-56D561AF936E}" dt="2023-04-27T11:36:53.094" v="3008" actId="20577"/>
        <pc:sldMkLst>
          <pc:docMk/>
          <pc:sldMk cId="1360944928" sldId="257"/>
        </pc:sldMkLst>
        <pc:spChg chg="mod">
          <ac:chgData name="Allan Kær" userId="b56198c2-b518-4020-adb9-d25f56f01d48" providerId="ADAL" clId="{D8B5C64C-CFFC-4D57-A806-56D561AF936E}" dt="2023-04-27T11:22:05.796" v="2335" actId="20577"/>
          <ac:spMkLst>
            <pc:docMk/>
            <pc:sldMk cId="1360944928" sldId="257"/>
            <ac:spMk id="2" creationId="{0E4A3388-7914-C62A-E8D8-FB3682732805}"/>
          </ac:spMkLst>
        </pc:spChg>
        <pc:spChg chg="mod">
          <ac:chgData name="Allan Kær" userId="b56198c2-b518-4020-adb9-d25f56f01d48" providerId="ADAL" clId="{D8B5C64C-CFFC-4D57-A806-56D561AF936E}" dt="2023-04-27T11:36:53.094" v="3008" actId="20577"/>
          <ac:spMkLst>
            <pc:docMk/>
            <pc:sldMk cId="1360944928" sldId="257"/>
            <ac:spMk id="3" creationId="{846C5286-3E0F-45A7-5960-5B983E24B16B}"/>
          </ac:spMkLst>
        </pc:spChg>
        <pc:picChg chg="mod">
          <ac:chgData name="Allan Kær" userId="b56198c2-b518-4020-adb9-d25f56f01d48" providerId="ADAL" clId="{D8B5C64C-CFFC-4D57-A806-56D561AF936E}" dt="2023-04-27T10:34:10.803" v="2169" actId="1076"/>
          <ac:picMkLst>
            <pc:docMk/>
            <pc:sldMk cId="1360944928" sldId="257"/>
            <ac:picMk id="5" creationId="{D848CEA4-A937-F1FD-7A29-4B6A0EDBE53F}"/>
          </ac:picMkLst>
        </pc:picChg>
        <pc:picChg chg="mod">
          <ac:chgData name="Allan Kær" userId="b56198c2-b518-4020-adb9-d25f56f01d48" providerId="ADAL" clId="{D8B5C64C-CFFC-4D57-A806-56D561AF936E}" dt="2023-04-27T10:34:28.287" v="2176" actId="1076"/>
          <ac:picMkLst>
            <pc:docMk/>
            <pc:sldMk cId="1360944928" sldId="257"/>
            <ac:picMk id="11" creationId="{A3DFDFEE-F741-DE75-5641-82E5B32C630F}"/>
          </ac:picMkLst>
        </pc:picChg>
        <pc:picChg chg="mod">
          <ac:chgData name="Allan Kær" userId="b56198c2-b518-4020-adb9-d25f56f01d48" providerId="ADAL" clId="{D8B5C64C-CFFC-4D57-A806-56D561AF936E}" dt="2023-04-27T10:34:17.577" v="2173" actId="1076"/>
          <ac:picMkLst>
            <pc:docMk/>
            <pc:sldMk cId="1360944928" sldId="257"/>
            <ac:picMk id="19" creationId="{7B6D3354-C52E-0139-F889-6428B5E7271E}"/>
          </ac:picMkLst>
        </pc:picChg>
        <pc:picChg chg="mod">
          <ac:chgData name="Allan Kær" userId="b56198c2-b518-4020-adb9-d25f56f01d48" providerId="ADAL" clId="{D8B5C64C-CFFC-4D57-A806-56D561AF936E}" dt="2023-04-27T10:34:41.018" v="2179" actId="1076"/>
          <ac:picMkLst>
            <pc:docMk/>
            <pc:sldMk cId="1360944928" sldId="257"/>
            <ac:picMk id="21" creationId="{2F18577C-CDF5-FF51-4F98-18718EFFD038}"/>
          </ac:picMkLst>
        </pc:picChg>
        <pc:picChg chg="mod">
          <ac:chgData name="Allan Kær" userId="b56198c2-b518-4020-adb9-d25f56f01d48" providerId="ADAL" clId="{D8B5C64C-CFFC-4D57-A806-56D561AF936E}" dt="2023-04-27T10:34:54.489" v="2182" actId="14100"/>
          <ac:picMkLst>
            <pc:docMk/>
            <pc:sldMk cId="1360944928" sldId="257"/>
            <ac:picMk id="23" creationId="{07922ABB-F23B-B240-427C-5AC595904B12}"/>
          </ac:picMkLst>
        </pc:picChg>
      </pc:sldChg>
      <pc:sldChg chg="addSp modSp mod ord addCm delCm">
        <pc:chgData name="Allan Kær" userId="b56198c2-b518-4020-adb9-d25f56f01d48" providerId="ADAL" clId="{D8B5C64C-CFFC-4D57-A806-56D561AF936E}" dt="2023-05-04T07:22:33.115" v="5227"/>
        <pc:sldMkLst>
          <pc:docMk/>
          <pc:sldMk cId="3155782487" sldId="258"/>
        </pc:sldMkLst>
        <pc:spChg chg="mod">
          <ac:chgData name="Allan Kær" userId="b56198c2-b518-4020-adb9-d25f56f01d48" providerId="ADAL" clId="{D8B5C64C-CFFC-4D57-A806-56D561AF936E}" dt="2023-05-04T07:17:47.664" v="5023" actId="20577"/>
          <ac:spMkLst>
            <pc:docMk/>
            <pc:sldMk cId="3155782487" sldId="258"/>
            <ac:spMk id="2" creationId="{8C40C4F9-2FDE-5224-ACB5-6B119FE6B272}"/>
          </ac:spMkLst>
        </pc:spChg>
        <pc:spChg chg="mod">
          <ac:chgData name="Allan Kær" userId="b56198c2-b518-4020-adb9-d25f56f01d48" providerId="ADAL" clId="{D8B5C64C-CFFC-4D57-A806-56D561AF936E}" dt="2023-05-04T07:21:51.239" v="5225" actId="20577"/>
          <ac:spMkLst>
            <pc:docMk/>
            <pc:sldMk cId="3155782487" sldId="258"/>
            <ac:spMk id="3" creationId="{564C601C-F86E-1748-08A1-EC14A00796B1}"/>
          </ac:spMkLst>
        </pc:spChg>
        <pc:picChg chg="add mod">
          <ac:chgData name="Allan Kær" userId="b56198c2-b518-4020-adb9-d25f56f01d48" providerId="ADAL" clId="{D8B5C64C-CFFC-4D57-A806-56D561AF936E}" dt="2023-05-04T07:20:40.173" v="5131" actId="1076"/>
          <ac:picMkLst>
            <pc:docMk/>
            <pc:sldMk cId="3155782487" sldId="258"/>
            <ac:picMk id="5" creationId="{1DBD70F3-96D6-954D-DD26-11B80D08EC4D}"/>
          </ac:picMkLst>
        </pc:picChg>
      </pc:sldChg>
      <pc:sldChg chg="del">
        <pc:chgData name="Allan Kær" userId="b56198c2-b518-4020-adb9-d25f56f01d48" providerId="ADAL" clId="{D8B5C64C-CFFC-4D57-A806-56D561AF936E}" dt="2023-04-27T11:31:36.376" v="2698" actId="47"/>
        <pc:sldMkLst>
          <pc:docMk/>
          <pc:sldMk cId="221354860" sldId="259"/>
        </pc:sldMkLst>
      </pc:sldChg>
      <pc:sldChg chg="modSp mod">
        <pc:chgData name="Allan Kær" userId="b56198c2-b518-4020-adb9-d25f56f01d48" providerId="ADAL" clId="{D8B5C64C-CFFC-4D57-A806-56D561AF936E}" dt="2023-04-27T11:33:34.974" v="2795" actId="20577"/>
        <pc:sldMkLst>
          <pc:docMk/>
          <pc:sldMk cId="2833893349" sldId="260"/>
        </pc:sldMkLst>
        <pc:spChg chg="mod">
          <ac:chgData name="Allan Kær" userId="b56198c2-b518-4020-adb9-d25f56f01d48" providerId="ADAL" clId="{D8B5C64C-CFFC-4D57-A806-56D561AF936E}" dt="2023-04-27T11:33:34.974" v="2795" actId="20577"/>
          <ac:spMkLst>
            <pc:docMk/>
            <pc:sldMk cId="2833893349" sldId="260"/>
            <ac:spMk id="2" creationId="{73CF851A-C6D9-B7BE-EC5A-B285F8BDF416}"/>
          </ac:spMkLst>
        </pc:spChg>
      </pc:sldChg>
      <pc:sldChg chg="addSp delSp modSp new mod ord">
        <pc:chgData name="Allan Kær" userId="b56198c2-b518-4020-adb9-d25f56f01d48" providerId="ADAL" clId="{D8B5C64C-CFFC-4D57-A806-56D561AF936E}" dt="2023-05-04T06:44:03.597" v="3575" actId="20577"/>
        <pc:sldMkLst>
          <pc:docMk/>
          <pc:sldMk cId="2791556448" sldId="261"/>
        </pc:sldMkLst>
        <pc:spChg chg="mod">
          <ac:chgData name="Allan Kær" userId="b56198c2-b518-4020-adb9-d25f56f01d48" providerId="ADAL" clId="{D8B5C64C-CFFC-4D57-A806-56D561AF936E}" dt="2023-05-04T06:41:27.195" v="3405" actId="20577"/>
          <ac:spMkLst>
            <pc:docMk/>
            <pc:sldMk cId="2791556448" sldId="261"/>
            <ac:spMk id="2" creationId="{EFA03094-DA5A-258E-7AC0-8945470AF388}"/>
          </ac:spMkLst>
        </pc:spChg>
        <pc:spChg chg="del mod">
          <ac:chgData name="Allan Kær" userId="b56198c2-b518-4020-adb9-d25f56f01d48" providerId="ADAL" clId="{D8B5C64C-CFFC-4D57-A806-56D561AF936E}" dt="2023-04-27T07:56:05.452" v="128" actId="1032"/>
          <ac:spMkLst>
            <pc:docMk/>
            <pc:sldMk cId="2791556448" sldId="261"/>
            <ac:spMk id="3" creationId="{5263A4F4-BA9E-5EF9-FA58-E82472419769}"/>
          </ac:spMkLst>
        </pc:spChg>
        <pc:spChg chg="add mod">
          <ac:chgData name="Allan Kær" userId="b56198c2-b518-4020-adb9-d25f56f01d48" providerId="ADAL" clId="{D8B5C64C-CFFC-4D57-A806-56D561AF936E}" dt="2023-05-04T06:44:03.597" v="3575" actId="20577"/>
          <ac:spMkLst>
            <pc:docMk/>
            <pc:sldMk cId="2791556448" sldId="261"/>
            <ac:spMk id="5" creationId="{2865D639-E25A-6E9E-636A-CB1F4A8A1FD4}"/>
          </ac:spMkLst>
        </pc:spChg>
        <pc:graphicFrameChg chg="add mod modGraphic">
          <ac:chgData name="Allan Kær" userId="b56198c2-b518-4020-adb9-d25f56f01d48" providerId="ADAL" clId="{D8B5C64C-CFFC-4D57-A806-56D561AF936E}" dt="2023-05-04T06:37:48.590" v="3073" actId="1076"/>
          <ac:graphicFrameMkLst>
            <pc:docMk/>
            <pc:sldMk cId="2791556448" sldId="261"/>
            <ac:graphicFrameMk id="4" creationId="{5BD4836F-F4BC-C7E1-606B-CC5F29E55341}"/>
          </ac:graphicFrameMkLst>
        </pc:graphicFrameChg>
        <pc:graphicFrameChg chg="add mod modGraphic">
          <ac:chgData name="Allan Kær" userId="b56198c2-b518-4020-adb9-d25f56f01d48" providerId="ADAL" clId="{D8B5C64C-CFFC-4D57-A806-56D561AF936E}" dt="2023-05-04T06:43:28.249" v="3557"/>
          <ac:graphicFrameMkLst>
            <pc:docMk/>
            <pc:sldMk cId="2791556448" sldId="261"/>
            <ac:graphicFrameMk id="6" creationId="{1E478A45-8A15-FC65-F998-5E1960AB90D7}"/>
          </ac:graphicFrameMkLst>
        </pc:graphicFrameChg>
      </pc:sldChg>
      <pc:sldChg chg="modSp new mod ord">
        <pc:chgData name="Allan Kær" userId="b56198c2-b518-4020-adb9-d25f56f01d48" providerId="ADAL" clId="{D8B5C64C-CFFC-4D57-A806-56D561AF936E}" dt="2023-05-02T07:47:28.747" v="3050"/>
        <pc:sldMkLst>
          <pc:docMk/>
          <pc:sldMk cId="150280008" sldId="262"/>
        </pc:sldMkLst>
        <pc:spChg chg="mod">
          <ac:chgData name="Allan Kær" userId="b56198c2-b518-4020-adb9-d25f56f01d48" providerId="ADAL" clId="{D8B5C64C-CFFC-4D57-A806-56D561AF936E}" dt="2023-04-27T10:07:31.349" v="1331" actId="20577"/>
          <ac:spMkLst>
            <pc:docMk/>
            <pc:sldMk cId="150280008" sldId="262"/>
            <ac:spMk id="2" creationId="{D4E051A2-8891-8CC2-67FC-6D65FCD0BD13}"/>
          </ac:spMkLst>
        </pc:spChg>
        <pc:spChg chg="mod">
          <ac:chgData name="Allan Kær" userId="b56198c2-b518-4020-adb9-d25f56f01d48" providerId="ADAL" clId="{D8B5C64C-CFFC-4D57-A806-56D561AF936E}" dt="2023-04-27T11:34:54.810" v="2809" actId="20577"/>
          <ac:spMkLst>
            <pc:docMk/>
            <pc:sldMk cId="150280008" sldId="262"/>
            <ac:spMk id="3" creationId="{21981F84-B60B-EFCC-506E-8EC3E8FE66FA}"/>
          </ac:spMkLst>
        </pc:spChg>
      </pc:sldChg>
      <pc:sldChg chg="addSp delSp modSp new mod">
        <pc:chgData name="Allan Kær" userId="b56198c2-b518-4020-adb9-d25f56f01d48" providerId="ADAL" clId="{D8B5C64C-CFFC-4D57-A806-56D561AF936E}" dt="2023-05-04T07:22:45.063" v="5228" actId="20577"/>
        <pc:sldMkLst>
          <pc:docMk/>
          <pc:sldMk cId="3236916393" sldId="263"/>
        </pc:sldMkLst>
        <pc:spChg chg="mod">
          <ac:chgData name="Allan Kær" userId="b56198c2-b518-4020-adb9-d25f56f01d48" providerId="ADAL" clId="{D8B5C64C-CFFC-4D57-A806-56D561AF936E}" dt="2023-05-04T07:22:45.063" v="5228" actId="20577"/>
          <ac:spMkLst>
            <pc:docMk/>
            <pc:sldMk cId="3236916393" sldId="263"/>
            <ac:spMk id="2" creationId="{8FBF6536-EB73-1BE6-92F6-A662C56AD60F}"/>
          </ac:spMkLst>
        </pc:spChg>
        <pc:spChg chg="mod">
          <ac:chgData name="Allan Kær" userId="b56198c2-b518-4020-adb9-d25f56f01d48" providerId="ADAL" clId="{D8B5C64C-CFFC-4D57-A806-56D561AF936E}" dt="2023-04-27T11:33:14.781" v="2773" actId="20577"/>
          <ac:spMkLst>
            <pc:docMk/>
            <pc:sldMk cId="3236916393" sldId="263"/>
            <ac:spMk id="3" creationId="{ABEDAF5A-15FD-6102-50EC-4BF3C82EE023}"/>
          </ac:spMkLst>
        </pc:spChg>
        <pc:picChg chg="add del mod">
          <ac:chgData name="Allan Kær" userId="b56198c2-b518-4020-adb9-d25f56f01d48" providerId="ADAL" clId="{D8B5C64C-CFFC-4D57-A806-56D561AF936E}" dt="2023-04-27T11:16:11.304" v="2197" actId="478"/>
          <ac:picMkLst>
            <pc:docMk/>
            <pc:sldMk cId="3236916393" sldId="263"/>
            <ac:picMk id="5" creationId="{41C02CC3-0003-A95E-84B0-813FB5C5EFFE}"/>
          </ac:picMkLst>
        </pc:picChg>
        <pc:picChg chg="add mod">
          <ac:chgData name="Allan Kær" userId="b56198c2-b518-4020-adb9-d25f56f01d48" providerId="ADAL" clId="{D8B5C64C-CFFC-4D57-A806-56D561AF936E}" dt="2023-04-27T11:29:45.979" v="2623" actId="1440"/>
          <ac:picMkLst>
            <pc:docMk/>
            <pc:sldMk cId="3236916393" sldId="263"/>
            <ac:picMk id="7" creationId="{0C3FF991-7141-47A9-49CE-F8F2FACA7914}"/>
          </ac:picMkLst>
        </pc:picChg>
        <pc:picChg chg="add mod">
          <ac:chgData name="Allan Kær" userId="b56198c2-b518-4020-adb9-d25f56f01d48" providerId="ADAL" clId="{D8B5C64C-CFFC-4D57-A806-56D561AF936E}" dt="2023-04-27T11:32:23.075" v="2736" actId="14100"/>
          <ac:picMkLst>
            <pc:docMk/>
            <pc:sldMk cId="3236916393" sldId="263"/>
            <ac:picMk id="9" creationId="{4CCFFEC5-F075-2CA1-FCC1-BEE624436C92}"/>
          </ac:picMkLst>
        </pc:picChg>
      </pc:sldChg>
      <pc:sldChg chg="modSp del mod">
        <pc:chgData name="Allan Kær" userId="b56198c2-b518-4020-adb9-d25f56f01d48" providerId="ADAL" clId="{D8B5C64C-CFFC-4D57-A806-56D561AF936E}" dt="2023-05-04T07:16:00.096" v="4900" actId="2696"/>
        <pc:sldMkLst>
          <pc:docMk/>
          <pc:sldMk cId="249758583" sldId="265"/>
        </pc:sldMkLst>
        <pc:spChg chg="mod">
          <ac:chgData name="Allan Kær" userId="b56198c2-b518-4020-adb9-d25f56f01d48" providerId="ADAL" clId="{D8B5C64C-CFFC-4D57-A806-56D561AF936E}" dt="2023-05-02T07:47:54.500" v="3063" actId="20577"/>
          <ac:spMkLst>
            <pc:docMk/>
            <pc:sldMk cId="249758583" sldId="265"/>
            <ac:spMk id="2" creationId="{5C325C09-F1BD-AEC3-7363-5E84DBEF3BFC}"/>
          </ac:spMkLst>
        </pc:spChg>
      </pc:sldChg>
      <pc:sldChg chg="addSp delSp modSp new del mod modClrScheme chgLayout">
        <pc:chgData name="Allan Kær" userId="b56198c2-b518-4020-adb9-d25f56f01d48" providerId="ADAL" clId="{D8B5C64C-CFFC-4D57-A806-56D561AF936E}" dt="2023-05-02T07:44:54.094" v="3048" actId="2696"/>
        <pc:sldMkLst>
          <pc:docMk/>
          <pc:sldMk cId="1574859826" sldId="269"/>
        </pc:sldMkLst>
        <pc:spChg chg="del mod ord">
          <ac:chgData name="Allan Kær" userId="b56198c2-b518-4020-adb9-d25f56f01d48" providerId="ADAL" clId="{D8B5C64C-CFFC-4D57-A806-56D561AF936E}" dt="2023-05-02T07:44:46.346" v="3046" actId="700"/>
          <ac:spMkLst>
            <pc:docMk/>
            <pc:sldMk cId="1574859826" sldId="269"/>
            <ac:spMk id="2" creationId="{0FC6D808-D2A2-1D72-5DAD-0132ABC20862}"/>
          </ac:spMkLst>
        </pc:spChg>
        <pc:spChg chg="del mod ord">
          <ac:chgData name="Allan Kær" userId="b56198c2-b518-4020-adb9-d25f56f01d48" providerId="ADAL" clId="{D8B5C64C-CFFC-4D57-A806-56D561AF936E}" dt="2023-05-02T07:44:46.346" v="3046" actId="700"/>
          <ac:spMkLst>
            <pc:docMk/>
            <pc:sldMk cId="1574859826" sldId="269"/>
            <ac:spMk id="3" creationId="{2EA87613-3C6B-0DF7-A520-3AE9E15221BC}"/>
          </ac:spMkLst>
        </pc:spChg>
        <pc:spChg chg="add mod ord">
          <ac:chgData name="Allan Kær" userId="b56198c2-b518-4020-adb9-d25f56f01d48" providerId="ADAL" clId="{D8B5C64C-CFFC-4D57-A806-56D561AF936E}" dt="2023-05-02T07:44:46.346" v="3046" actId="700"/>
          <ac:spMkLst>
            <pc:docMk/>
            <pc:sldMk cId="1574859826" sldId="269"/>
            <ac:spMk id="4" creationId="{9DF2911F-745F-1058-D28C-851D92BD7B0E}"/>
          </ac:spMkLst>
        </pc:spChg>
        <pc:spChg chg="add mod ord">
          <ac:chgData name="Allan Kær" userId="b56198c2-b518-4020-adb9-d25f56f01d48" providerId="ADAL" clId="{D8B5C64C-CFFC-4D57-A806-56D561AF936E}" dt="2023-05-02T07:44:46.346" v="3046" actId="700"/>
          <ac:spMkLst>
            <pc:docMk/>
            <pc:sldMk cId="1574859826" sldId="269"/>
            <ac:spMk id="5" creationId="{3CBE65A6-8F4C-5BA7-7E29-6E1C68634462}"/>
          </ac:spMkLst>
        </pc:spChg>
      </pc:sldChg>
      <pc:sldChg chg="addSp delSp modSp add mod delCm">
        <pc:chgData name="Allan Kær" userId="b56198c2-b518-4020-adb9-d25f56f01d48" providerId="ADAL" clId="{D8B5C64C-CFFC-4D57-A806-56D561AF936E}" dt="2023-05-04T07:14:29.188" v="4898" actId="20577"/>
        <pc:sldMkLst>
          <pc:docMk/>
          <pc:sldMk cId="1303089741" sldId="270"/>
        </pc:sldMkLst>
        <pc:spChg chg="mod">
          <ac:chgData name="Allan Kær" userId="b56198c2-b518-4020-adb9-d25f56f01d48" providerId="ADAL" clId="{D8B5C64C-CFFC-4D57-A806-56D561AF936E}" dt="2023-05-04T07:03:08.698" v="4598" actId="6549"/>
          <ac:spMkLst>
            <pc:docMk/>
            <pc:sldMk cId="1303089741" sldId="270"/>
            <ac:spMk id="2" creationId="{8C40C4F9-2FDE-5224-ACB5-6B119FE6B272}"/>
          </ac:spMkLst>
        </pc:spChg>
        <pc:spChg chg="mod">
          <ac:chgData name="Allan Kær" userId="b56198c2-b518-4020-adb9-d25f56f01d48" providerId="ADAL" clId="{D8B5C64C-CFFC-4D57-A806-56D561AF936E}" dt="2023-05-04T07:14:29.188" v="4898" actId="20577"/>
          <ac:spMkLst>
            <pc:docMk/>
            <pc:sldMk cId="1303089741" sldId="270"/>
            <ac:spMk id="3" creationId="{564C601C-F86E-1748-08A1-EC14A00796B1}"/>
          </ac:spMkLst>
        </pc:spChg>
        <pc:spChg chg="mod">
          <ac:chgData name="Allan Kær" userId="b56198c2-b518-4020-adb9-d25f56f01d48" providerId="ADAL" clId="{D8B5C64C-CFFC-4D57-A806-56D561AF936E}" dt="2023-05-04T07:02:14.038" v="4567" actId="14100"/>
          <ac:spMkLst>
            <pc:docMk/>
            <pc:sldMk cId="1303089741" sldId="270"/>
            <ac:spMk id="10" creationId="{EF9E3EC0-818C-774D-031E-3E661302CBAB}"/>
          </ac:spMkLst>
        </pc:spChg>
        <pc:spChg chg="mod">
          <ac:chgData name="Allan Kær" userId="b56198c2-b518-4020-adb9-d25f56f01d48" providerId="ADAL" clId="{D8B5C64C-CFFC-4D57-A806-56D561AF936E}" dt="2023-05-04T07:01:38.388" v="4493" actId="1038"/>
          <ac:spMkLst>
            <pc:docMk/>
            <pc:sldMk cId="1303089741" sldId="270"/>
            <ac:spMk id="11" creationId="{12815E46-2CAE-405E-8D5B-7872DBBDAA18}"/>
          </ac:spMkLst>
        </pc:spChg>
        <pc:picChg chg="add mod ord">
          <ac:chgData name="Allan Kær" userId="b56198c2-b518-4020-adb9-d25f56f01d48" providerId="ADAL" clId="{D8B5C64C-CFFC-4D57-A806-56D561AF936E}" dt="2023-05-04T07:01:32.231" v="4471" actId="1076"/>
          <ac:picMkLst>
            <pc:docMk/>
            <pc:sldMk cId="1303089741" sldId="270"/>
            <ac:picMk id="5" creationId="{F5F364C3-E0F9-AB8E-F599-B031CD807B9C}"/>
          </ac:picMkLst>
        </pc:picChg>
        <pc:picChg chg="add mod">
          <ac:chgData name="Allan Kær" userId="b56198c2-b518-4020-adb9-d25f56f01d48" providerId="ADAL" clId="{D8B5C64C-CFFC-4D57-A806-56D561AF936E}" dt="2023-05-04T07:14:23.622" v="4893" actId="1076"/>
          <ac:picMkLst>
            <pc:docMk/>
            <pc:sldMk cId="1303089741" sldId="270"/>
            <ac:picMk id="7" creationId="{04BE7C1C-BA7F-D9C0-29EA-A81A049BCB8F}"/>
          </ac:picMkLst>
        </pc:picChg>
        <pc:picChg chg="del">
          <ac:chgData name="Allan Kær" userId="b56198c2-b518-4020-adb9-d25f56f01d48" providerId="ADAL" clId="{D8B5C64C-CFFC-4D57-A806-56D561AF936E}" dt="2023-05-04T07:00:47.543" v="4463" actId="478"/>
          <ac:picMkLst>
            <pc:docMk/>
            <pc:sldMk cId="1303089741" sldId="270"/>
            <ac:picMk id="9" creationId="{64E1345C-72C9-541A-E2AB-6FFCE4D1EC6F}"/>
          </ac:picMkLst>
        </pc:picChg>
      </pc:sldChg>
      <pc:sldChg chg="addSp delSp modSp new mod">
        <pc:chgData name="Allan Kær" userId="b56198c2-b518-4020-adb9-d25f56f01d48" providerId="ADAL" clId="{D8B5C64C-CFFC-4D57-A806-56D561AF936E}" dt="2023-05-04T06:53:49.016" v="4462" actId="20577"/>
        <pc:sldMkLst>
          <pc:docMk/>
          <pc:sldMk cId="51918061" sldId="271"/>
        </pc:sldMkLst>
        <pc:spChg chg="mod">
          <ac:chgData name="Allan Kær" userId="b56198c2-b518-4020-adb9-d25f56f01d48" providerId="ADAL" clId="{D8B5C64C-CFFC-4D57-A806-56D561AF936E}" dt="2023-05-04T06:37:13.117" v="3070"/>
          <ac:spMkLst>
            <pc:docMk/>
            <pc:sldMk cId="51918061" sldId="271"/>
            <ac:spMk id="2" creationId="{58EC64A1-78FA-7864-D595-74E97E4DC696}"/>
          </ac:spMkLst>
        </pc:spChg>
        <pc:spChg chg="mod">
          <ac:chgData name="Allan Kær" userId="b56198c2-b518-4020-adb9-d25f56f01d48" providerId="ADAL" clId="{D8B5C64C-CFFC-4D57-A806-56D561AF936E}" dt="2023-05-04T06:53:49.016" v="4462" actId="20577"/>
          <ac:spMkLst>
            <pc:docMk/>
            <pc:sldMk cId="51918061" sldId="271"/>
            <ac:spMk id="3" creationId="{B9E6EDA4-7DF1-58C1-8877-3DE12AAD7411}"/>
          </ac:spMkLst>
        </pc:spChg>
        <pc:spChg chg="add del mod">
          <ac:chgData name="Allan Kær" userId="b56198c2-b518-4020-adb9-d25f56f01d48" providerId="ADAL" clId="{D8B5C64C-CFFC-4D57-A806-56D561AF936E}" dt="2023-05-04T06:37:14.506" v="3072"/>
          <ac:spMkLst>
            <pc:docMk/>
            <pc:sldMk cId="51918061" sldId="271"/>
            <ac:spMk id="5" creationId="{EA7F2CB7-8E45-3953-8444-165C80D27420}"/>
          </ac:spMkLst>
        </pc:spChg>
      </pc:sldChg>
    </pc:docChg>
  </pc:docChgLst>
  <pc:docChgLst>
    <pc:chgData name="Peter Hansen" userId="f7a87f96-4cfd-4f99-941e-4272110b177e" providerId="ADAL" clId="{0E00FBD3-D95E-4104-961A-1240B343E047}"/>
    <pc:docChg chg="custSel delSld modSld">
      <pc:chgData name="Peter Hansen" userId="f7a87f96-4cfd-4f99-941e-4272110b177e" providerId="ADAL" clId="{0E00FBD3-D95E-4104-961A-1240B343E047}" dt="2024-09-04T10:25:45.477" v="21" actId="20577"/>
      <pc:docMkLst>
        <pc:docMk/>
      </pc:docMkLst>
      <pc:sldChg chg="modSp mod">
        <pc:chgData name="Peter Hansen" userId="f7a87f96-4cfd-4f99-941e-4272110b177e" providerId="ADAL" clId="{0E00FBD3-D95E-4104-961A-1240B343E047}" dt="2024-09-04T10:25:45.477" v="21" actId="20577"/>
        <pc:sldMkLst>
          <pc:docMk/>
          <pc:sldMk cId="4145795226" sldId="256"/>
        </pc:sldMkLst>
        <pc:spChg chg="mod">
          <ac:chgData name="Peter Hansen" userId="f7a87f96-4cfd-4f99-941e-4272110b177e" providerId="ADAL" clId="{0E00FBD3-D95E-4104-961A-1240B343E047}" dt="2024-09-04T10:25:38.528" v="18" actId="20577"/>
          <ac:spMkLst>
            <pc:docMk/>
            <pc:sldMk cId="4145795226" sldId="256"/>
            <ac:spMk id="2" creationId="{00000000-0000-0000-0000-000000000000}"/>
          </ac:spMkLst>
        </pc:spChg>
        <pc:spChg chg="mod">
          <ac:chgData name="Peter Hansen" userId="f7a87f96-4cfd-4f99-941e-4272110b177e" providerId="ADAL" clId="{0E00FBD3-D95E-4104-961A-1240B343E047}" dt="2024-09-04T10:25:45.477" v="21" actId="20577"/>
          <ac:spMkLst>
            <pc:docMk/>
            <pc:sldMk cId="4145795226" sldId="256"/>
            <ac:spMk id="3" creationId="{00000000-0000-0000-0000-000000000000}"/>
          </ac:spMkLst>
        </pc:spChg>
      </pc:sldChg>
      <pc:sldChg chg="delCm">
        <pc:chgData name="Peter Hansen" userId="f7a87f96-4cfd-4f99-941e-4272110b177e" providerId="ADAL" clId="{0E00FBD3-D95E-4104-961A-1240B343E047}" dt="2024-05-14T11:34:17.418" v="5" actId="1592"/>
        <pc:sldMkLst>
          <pc:docMk/>
          <pc:sldMk cId="1360944928" sldId="257"/>
        </pc:sldMkLst>
      </pc:sldChg>
      <pc:sldChg chg="delCm">
        <pc:chgData name="Peter Hansen" userId="f7a87f96-4cfd-4f99-941e-4272110b177e" providerId="ADAL" clId="{0E00FBD3-D95E-4104-961A-1240B343E047}" dt="2024-05-14T11:32:20.079" v="0" actId="1592"/>
        <pc:sldMkLst>
          <pc:docMk/>
          <pc:sldMk cId="3155782487" sldId="258"/>
        </pc:sldMkLst>
      </pc:sldChg>
      <pc:sldChg chg="delCm">
        <pc:chgData name="Peter Hansen" userId="f7a87f96-4cfd-4f99-941e-4272110b177e" providerId="ADAL" clId="{0E00FBD3-D95E-4104-961A-1240B343E047}" dt="2024-05-14T11:32:39.692" v="2" actId="1592"/>
        <pc:sldMkLst>
          <pc:docMk/>
          <pc:sldMk cId="2833893349" sldId="260"/>
        </pc:sldMkLst>
      </pc:sldChg>
      <pc:sldChg chg="delCm">
        <pc:chgData name="Peter Hansen" userId="f7a87f96-4cfd-4f99-941e-4272110b177e" providerId="ADAL" clId="{0E00FBD3-D95E-4104-961A-1240B343E047}" dt="2024-05-14T11:33:01.384" v="3" actId="1592"/>
        <pc:sldMkLst>
          <pc:docMk/>
          <pc:sldMk cId="150280008" sldId="262"/>
        </pc:sldMkLst>
      </pc:sldChg>
      <pc:sldChg chg="delCm">
        <pc:chgData name="Peter Hansen" userId="f7a87f96-4cfd-4f99-941e-4272110b177e" providerId="ADAL" clId="{0E00FBD3-D95E-4104-961A-1240B343E047}" dt="2024-05-14T11:32:29.825" v="1" actId="1592"/>
        <pc:sldMkLst>
          <pc:docMk/>
          <pc:sldMk cId="3236916393" sldId="263"/>
        </pc:sldMkLst>
      </pc:sldChg>
      <pc:sldChg chg="del">
        <pc:chgData name="Peter Hansen" userId="f7a87f96-4cfd-4f99-941e-4272110b177e" providerId="ADAL" clId="{0E00FBD3-D95E-4104-961A-1240B343E047}" dt="2024-05-14T11:33:12.125" v="4" actId="47"/>
        <pc:sldMkLst>
          <pc:docMk/>
          <pc:sldMk cId="766953334" sldId="268"/>
        </pc:sldMkLst>
      </pc:sldChg>
    </pc:docChg>
  </pc:docChgLst>
  <pc:docChgLst>
    <pc:chgData name="Allan Kær" userId="b56198c2-b518-4020-adb9-d25f56f01d48" providerId="ADAL" clId="{98248463-DDD0-4AAE-A43E-D9E107A4BC1A}"/>
    <pc:docChg chg="custSel modSld sldOrd">
      <pc:chgData name="Allan Kær" userId="b56198c2-b518-4020-adb9-d25f56f01d48" providerId="ADAL" clId="{98248463-DDD0-4AAE-A43E-D9E107A4BC1A}" dt="2023-04-13T13:49:29.807" v="229" actId="20577"/>
      <pc:docMkLst>
        <pc:docMk/>
      </pc:docMkLst>
      <pc:sldChg chg="modSp mod">
        <pc:chgData name="Allan Kær" userId="b56198c2-b518-4020-adb9-d25f56f01d48" providerId="ADAL" clId="{98248463-DDD0-4AAE-A43E-D9E107A4BC1A}" dt="2023-04-13T13:46:48.163" v="78" actId="20577"/>
        <pc:sldMkLst>
          <pc:docMk/>
          <pc:sldMk cId="4145795226" sldId="256"/>
        </pc:sldMkLst>
        <pc:spChg chg="mod">
          <ac:chgData name="Allan Kær" userId="b56198c2-b518-4020-adb9-d25f56f01d48" providerId="ADAL" clId="{98248463-DDD0-4AAE-A43E-D9E107A4BC1A}" dt="2023-04-13T13:46:22.880" v="26" actId="20577"/>
          <ac:spMkLst>
            <pc:docMk/>
            <pc:sldMk cId="4145795226" sldId="256"/>
            <ac:spMk id="2" creationId="{00000000-0000-0000-0000-000000000000}"/>
          </ac:spMkLst>
        </pc:spChg>
        <pc:spChg chg="mod">
          <ac:chgData name="Allan Kær" userId="b56198c2-b518-4020-adb9-d25f56f01d48" providerId="ADAL" clId="{98248463-DDD0-4AAE-A43E-D9E107A4BC1A}" dt="2023-04-13T13:46:48.163" v="78" actId="20577"/>
          <ac:spMkLst>
            <pc:docMk/>
            <pc:sldMk cId="4145795226" sldId="256"/>
            <ac:spMk id="3" creationId="{00000000-0000-0000-0000-000000000000}"/>
          </ac:spMkLst>
        </pc:spChg>
      </pc:sldChg>
      <pc:sldChg chg="modSp mod ord">
        <pc:chgData name="Allan Kær" userId="b56198c2-b518-4020-adb9-d25f56f01d48" providerId="ADAL" clId="{98248463-DDD0-4AAE-A43E-D9E107A4BC1A}" dt="2023-04-13T13:48:16.231" v="169" actId="20577"/>
        <pc:sldMkLst>
          <pc:docMk/>
          <pc:sldMk cId="3155782487" sldId="258"/>
        </pc:sldMkLst>
        <pc:spChg chg="mod">
          <ac:chgData name="Allan Kær" userId="b56198c2-b518-4020-adb9-d25f56f01d48" providerId="ADAL" clId="{98248463-DDD0-4AAE-A43E-D9E107A4BC1A}" dt="2023-04-13T13:48:16.231" v="169" actId="20577"/>
          <ac:spMkLst>
            <pc:docMk/>
            <pc:sldMk cId="3155782487" sldId="258"/>
            <ac:spMk id="3" creationId="{564C601C-F86E-1748-08A1-EC14A00796B1}"/>
          </ac:spMkLst>
        </pc:spChg>
      </pc:sldChg>
      <pc:sldChg chg="modSp mod">
        <pc:chgData name="Allan Kær" userId="b56198c2-b518-4020-adb9-d25f56f01d48" providerId="ADAL" clId="{98248463-DDD0-4AAE-A43E-D9E107A4BC1A}" dt="2023-04-13T13:48:51.980" v="203" actId="20577"/>
        <pc:sldMkLst>
          <pc:docMk/>
          <pc:sldMk cId="221354860" sldId="259"/>
        </pc:sldMkLst>
        <pc:spChg chg="mod">
          <ac:chgData name="Allan Kær" userId="b56198c2-b518-4020-adb9-d25f56f01d48" providerId="ADAL" clId="{98248463-DDD0-4AAE-A43E-D9E107A4BC1A}" dt="2023-04-13T13:48:51.980" v="203" actId="20577"/>
          <ac:spMkLst>
            <pc:docMk/>
            <pc:sldMk cId="221354860" sldId="259"/>
            <ac:spMk id="2" creationId="{CE048B26-7264-2B51-0322-62A66F41DA32}"/>
          </ac:spMkLst>
        </pc:spChg>
      </pc:sldChg>
      <pc:sldChg chg="modSp mod">
        <pc:chgData name="Allan Kær" userId="b56198c2-b518-4020-adb9-d25f56f01d48" providerId="ADAL" clId="{98248463-DDD0-4AAE-A43E-D9E107A4BC1A}" dt="2023-04-13T13:49:29.807" v="229" actId="20577"/>
        <pc:sldMkLst>
          <pc:docMk/>
          <pc:sldMk cId="2833893349" sldId="260"/>
        </pc:sldMkLst>
        <pc:spChg chg="mod">
          <ac:chgData name="Allan Kær" userId="b56198c2-b518-4020-adb9-d25f56f01d48" providerId="ADAL" clId="{98248463-DDD0-4AAE-A43E-D9E107A4BC1A}" dt="2023-04-13T13:49:29.807" v="229" actId="20577"/>
          <ac:spMkLst>
            <pc:docMk/>
            <pc:sldMk cId="2833893349" sldId="260"/>
            <ac:spMk id="3" creationId="{7CCBB0FE-F2F9-8BB5-453D-DA1EEEA0167D}"/>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C4E55A-E5A6-4D56-974C-0FD5D94AC963}" type="doc">
      <dgm:prSet loTypeId="urn:microsoft.com/office/officeart/2005/8/layout/orgChart1" loCatId="hierarchy" qsTypeId="urn:microsoft.com/office/officeart/2005/8/quickstyle/simple1" qsCatId="simple" csTypeId="urn:microsoft.com/office/officeart/2005/8/colors/accent0_3" csCatId="mainScheme" phldr="1"/>
      <dgm:spPr/>
      <dgm:t>
        <a:bodyPr/>
        <a:lstStyle/>
        <a:p>
          <a:endParaRPr lang="da-DK"/>
        </a:p>
      </dgm:t>
    </dgm:pt>
    <dgm:pt modelId="{96FD3FE7-A902-43D0-A9BD-59F26A3D2C64}">
      <dgm:prSet phldrT="[Tekst]"/>
      <dgm:spPr>
        <a:solidFill>
          <a:schemeClr val="accent3"/>
        </a:solidFill>
      </dgm:spPr>
      <dgm:t>
        <a:bodyPr/>
        <a:lstStyle/>
        <a:p>
          <a:r>
            <a:rPr lang="da-DK" b="0" i="0" err="1"/>
            <a:t>Korsbaek</a:t>
          </a:r>
          <a:r>
            <a:rPr lang="da-DK" b="0" i="0"/>
            <a:t> Kommune</a:t>
          </a:r>
          <a:endParaRPr lang="da-DK"/>
        </a:p>
      </dgm:t>
    </dgm:pt>
    <dgm:pt modelId="{24CF6FFF-C0F9-4F6D-95F2-A69D2A78C43E}" type="parTrans" cxnId="{0F0BE4B7-85B4-40C3-A1A5-292C6B67B350}">
      <dgm:prSet/>
      <dgm:spPr/>
      <dgm:t>
        <a:bodyPr/>
        <a:lstStyle/>
        <a:p>
          <a:endParaRPr lang="da-DK"/>
        </a:p>
      </dgm:t>
    </dgm:pt>
    <dgm:pt modelId="{D6026CF4-6EEA-4FA8-B4A5-95D44E58D763}" type="sibTrans" cxnId="{0F0BE4B7-85B4-40C3-A1A5-292C6B67B350}">
      <dgm:prSet/>
      <dgm:spPr/>
      <dgm:t>
        <a:bodyPr/>
        <a:lstStyle/>
        <a:p>
          <a:endParaRPr lang="da-DK"/>
        </a:p>
      </dgm:t>
    </dgm:pt>
    <dgm:pt modelId="{29390B7A-BF7A-4AA1-829B-5988E11D66E9}">
      <dgm:prSet/>
      <dgm:spPr/>
      <dgm:t>
        <a:bodyPr/>
        <a:lstStyle/>
        <a:p>
          <a:r>
            <a:rPr lang="da-DK" b="0" i="0"/>
            <a:t>Afdelingen for Nye Tider</a:t>
          </a:r>
          <a:endParaRPr lang="da-DK"/>
        </a:p>
      </dgm:t>
    </dgm:pt>
    <dgm:pt modelId="{6F8C34DD-242C-421F-B715-D19EFB869E49}" type="parTrans" cxnId="{88377CD6-7314-4044-AD02-C58A9D7D5BAF}">
      <dgm:prSet/>
      <dgm:spPr/>
      <dgm:t>
        <a:bodyPr/>
        <a:lstStyle/>
        <a:p>
          <a:endParaRPr lang="da-DK"/>
        </a:p>
      </dgm:t>
    </dgm:pt>
    <dgm:pt modelId="{4CB7FF68-6BAA-442B-8D9C-A1AE1956409E}" type="sibTrans" cxnId="{88377CD6-7314-4044-AD02-C58A9D7D5BAF}">
      <dgm:prSet/>
      <dgm:spPr/>
      <dgm:t>
        <a:bodyPr/>
        <a:lstStyle/>
        <a:p>
          <a:endParaRPr lang="da-DK"/>
        </a:p>
      </dgm:t>
    </dgm:pt>
    <dgm:pt modelId="{F4C63455-22EE-4E6F-9C76-1818C86800F2}">
      <dgm:prSet/>
      <dgm:spPr/>
      <dgm:t>
        <a:bodyPr/>
        <a:lstStyle/>
        <a:p>
          <a:r>
            <a:rPr lang="da-DK" b="0" i="0"/>
            <a:t>Afdelingen for Onboarding</a:t>
          </a:r>
          <a:endParaRPr lang="da-DK"/>
        </a:p>
      </dgm:t>
    </dgm:pt>
    <dgm:pt modelId="{C773FE52-9AE1-4FDC-A5B0-B2AD16B7B411}" type="parTrans" cxnId="{50EB8DFB-EEDF-442E-B318-3778A2EBD932}">
      <dgm:prSet/>
      <dgm:spPr/>
      <dgm:t>
        <a:bodyPr/>
        <a:lstStyle/>
        <a:p>
          <a:endParaRPr lang="da-DK"/>
        </a:p>
      </dgm:t>
    </dgm:pt>
    <dgm:pt modelId="{738CBB00-6BE9-4A1B-B72E-5C4F94F89C06}" type="sibTrans" cxnId="{50EB8DFB-EEDF-442E-B318-3778A2EBD932}">
      <dgm:prSet/>
      <dgm:spPr/>
      <dgm:t>
        <a:bodyPr/>
        <a:lstStyle/>
        <a:p>
          <a:endParaRPr lang="da-DK"/>
        </a:p>
      </dgm:t>
    </dgm:pt>
    <dgm:pt modelId="{069E6B8D-7BA3-4E08-A17E-154A840A2DAD}">
      <dgm:prSet/>
      <dgm:spPr/>
      <dgm:t>
        <a:bodyPr/>
        <a:lstStyle/>
        <a:p>
          <a:r>
            <a:rPr lang="da-DK" b="0" i="0"/>
            <a:t>Afdelingen for Pauser</a:t>
          </a:r>
          <a:endParaRPr lang="da-DK"/>
        </a:p>
      </dgm:t>
    </dgm:pt>
    <dgm:pt modelId="{59C8FABE-B48C-470F-9BD8-4A08EA4F08CD}" type="parTrans" cxnId="{EECE1D2F-FF1A-4AD8-9BAC-1D4AF9BAB3AE}">
      <dgm:prSet/>
      <dgm:spPr/>
      <dgm:t>
        <a:bodyPr/>
        <a:lstStyle/>
        <a:p>
          <a:endParaRPr lang="da-DK"/>
        </a:p>
      </dgm:t>
    </dgm:pt>
    <dgm:pt modelId="{AAA36CB1-B7BC-4D37-932D-EE012F97709C}" type="sibTrans" cxnId="{EECE1D2F-FF1A-4AD8-9BAC-1D4AF9BAB3AE}">
      <dgm:prSet/>
      <dgm:spPr/>
      <dgm:t>
        <a:bodyPr/>
        <a:lstStyle/>
        <a:p>
          <a:endParaRPr lang="da-DK"/>
        </a:p>
      </dgm:t>
    </dgm:pt>
    <dgm:pt modelId="{22A69586-D394-4986-A74B-C6777AC89979}">
      <dgm:prSet/>
      <dgm:spPr/>
      <dgm:t>
        <a:bodyPr/>
        <a:lstStyle/>
        <a:p>
          <a:r>
            <a:rPr lang="da-DK" b="0" i="0"/>
            <a:t>Afdelingen for test af Borgerblikket</a:t>
          </a:r>
          <a:endParaRPr lang="da-DK"/>
        </a:p>
      </dgm:t>
    </dgm:pt>
    <dgm:pt modelId="{738C3049-6609-4F30-8A53-2DC2CC7D385F}" type="parTrans" cxnId="{2ABE6DDA-8C3A-4CBC-8874-B2568428F275}">
      <dgm:prSet/>
      <dgm:spPr/>
      <dgm:t>
        <a:bodyPr/>
        <a:lstStyle/>
        <a:p>
          <a:endParaRPr lang="da-DK"/>
        </a:p>
      </dgm:t>
    </dgm:pt>
    <dgm:pt modelId="{122B0C61-D80D-4328-85C4-BE087EA7958A}" type="sibTrans" cxnId="{2ABE6DDA-8C3A-4CBC-8874-B2568428F275}">
      <dgm:prSet/>
      <dgm:spPr/>
      <dgm:t>
        <a:bodyPr/>
        <a:lstStyle/>
        <a:p>
          <a:endParaRPr lang="da-DK"/>
        </a:p>
      </dgm:t>
    </dgm:pt>
    <dgm:pt modelId="{DB8B991E-6D3F-4BD5-97A2-D64EC2FD0D63}">
      <dgm:prSet/>
      <dgm:spPr/>
      <dgm:t>
        <a:bodyPr/>
        <a:lstStyle/>
        <a:p>
          <a:r>
            <a:rPr lang="da-DK" b="0" i="0"/>
            <a:t>Afdelingen for test af Organisation</a:t>
          </a:r>
          <a:endParaRPr lang="da-DK"/>
        </a:p>
      </dgm:t>
    </dgm:pt>
    <dgm:pt modelId="{B2B56E7C-F986-4E27-BEE1-A150C3BC44F0}" type="parTrans" cxnId="{78D77305-C864-40B8-AD36-F3BD1B3D3B3F}">
      <dgm:prSet/>
      <dgm:spPr/>
      <dgm:t>
        <a:bodyPr/>
        <a:lstStyle/>
        <a:p>
          <a:endParaRPr lang="da-DK"/>
        </a:p>
      </dgm:t>
    </dgm:pt>
    <dgm:pt modelId="{7AC67922-2D4B-4DEA-941E-2E4413754936}" type="sibTrans" cxnId="{78D77305-C864-40B8-AD36-F3BD1B3D3B3F}">
      <dgm:prSet/>
      <dgm:spPr/>
      <dgm:t>
        <a:bodyPr/>
        <a:lstStyle/>
        <a:p>
          <a:endParaRPr lang="da-DK"/>
        </a:p>
      </dgm:t>
    </dgm:pt>
    <dgm:pt modelId="{20E943D1-B0B5-48F3-947A-E7E5E6278D57}">
      <dgm:prSet/>
      <dgm:spPr>
        <a:solidFill>
          <a:schemeClr val="accent3"/>
        </a:solidFill>
      </dgm:spPr>
      <dgm:t>
        <a:bodyPr/>
        <a:lstStyle/>
        <a:p>
          <a:r>
            <a:rPr lang="da-DK" b="0" i="0" dirty="0"/>
            <a:t>Afdelingen for test af SOR - FK-OSS</a:t>
          </a:r>
          <a:endParaRPr lang="da-DK" dirty="0"/>
        </a:p>
      </dgm:t>
    </dgm:pt>
    <dgm:pt modelId="{5B8B9689-6583-460A-BF0C-000FFAA1B9F0}" type="parTrans" cxnId="{8C491E0E-A20F-46EF-89F4-A09D38611AD7}">
      <dgm:prSet/>
      <dgm:spPr/>
      <dgm:t>
        <a:bodyPr/>
        <a:lstStyle/>
        <a:p>
          <a:endParaRPr lang="da-DK"/>
        </a:p>
      </dgm:t>
    </dgm:pt>
    <dgm:pt modelId="{5205C871-33B8-4509-8FF5-6512D92C746D}" type="sibTrans" cxnId="{8C491E0E-A20F-46EF-89F4-A09D38611AD7}">
      <dgm:prSet/>
      <dgm:spPr/>
      <dgm:t>
        <a:bodyPr/>
        <a:lstStyle/>
        <a:p>
          <a:endParaRPr lang="da-DK"/>
        </a:p>
      </dgm:t>
    </dgm:pt>
    <dgm:pt modelId="{EF0504B7-0D28-4CE5-9A6B-D7C345FDB0F1}">
      <dgm:prSet/>
      <dgm:spPr/>
      <dgm:t>
        <a:bodyPr/>
        <a:lstStyle/>
        <a:p>
          <a:r>
            <a:rPr lang="da-DK" b="0" i="0"/>
            <a:t>Afdelingen for Undervisning</a:t>
          </a:r>
          <a:endParaRPr lang="da-DK"/>
        </a:p>
      </dgm:t>
    </dgm:pt>
    <dgm:pt modelId="{376577E0-BD0F-430B-9C59-19F3518367FA}" type="parTrans" cxnId="{B41F9FEF-1176-4BEC-B586-FFA07EF9A4D7}">
      <dgm:prSet/>
      <dgm:spPr/>
      <dgm:t>
        <a:bodyPr/>
        <a:lstStyle/>
        <a:p>
          <a:endParaRPr lang="da-DK"/>
        </a:p>
      </dgm:t>
    </dgm:pt>
    <dgm:pt modelId="{F6886D74-AA11-4986-8070-74982DDE8E1C}" type="sibTrans" cxnId="{B41F9FEF-1176-4BEC-B586-FFA07EF9A4D7}">
      <dgm:prSet/>
      <dgm:spPr/>
      <dgm:t>
        <a:bodyPr/>
        <a:lstStyle/>
        <a:p>
          <a:endParaRPr lang="da-DK"/>
        </a:p>
      </dgm:t>
    </dgm:pt>
    <dgm:pt modelId="{54CFF9F0-C82E-4B7F-B394-24D48B00F034}">
      <dgm:prSet/>
      <dgm:spPr/>
      <dgm:t>
        <a:bodyPr/>
        <a:lstStyle/>
        <a:p>
          <a:r>
            <a:rPr lang="da-DK" b="0" i="0"/>
            <a:t>Center for Tøj og Sko</a:t>
          </a:r>
          <a:endParaRPr lang="da-DK"/>
        </a:p>
      </dgm:t>
    </dgm:pt>
    <dgm:pt modelId="{4C741CF2-9204-4899-82A3-CC169392DBE4}" type="parTrans" cxnId="{606FFFB6-4ADA-4851-B98D-587C9A98DB47}">
      <dgm:prSet/>
      <dgm:spPr/>
      <dgm:t>
        <a:bodyPr/>
        <a:lstStyle/>
        <a:p>
          <a:endParaRPr lang="da-DK"/>
        </a:p>
      </dgm:t>
    </dgm:pt>
    <dgm:pt modelId="{754046A9-395E-47F5-B3F5-F96EAB53F4C8}" type="sibTrans" cxnId="{606FFFB6-4ADA-4851-B98D-587C9A98DB47}">
      <dgm:prSet/>
      <dgm:spPr/>
      <dgm:t>
        <a:bodyPr/>
        <a:lstStyle/>
        <a:p>
          <a:endParaRPr lang="da-DK"/>
        </a:p>
      </dgm:t>
    </dgm:pt>
    <dgm:pt modelId="{812FD9D1-53E7-44A4-8449-2620E088AD8A}">
      <dgm:prSet/>
      <dgm:spPr/>
      <dgm:t>
        <a:bodyPr/>
        <a:lstStyle/>
        <a:p>
          <a:r>
            <a:rPr lang="da-DK" b="0" i="0"/>
            <a:t>Kontaktcenteret</a:t>
          </a:r>
          <a:endParaRPr lang="da-DK"/>
        </a:p>
      </dgm:t>
    </dgm:pt>
    <dgm:pt modelId="{DC24EFA1-FA19-4DA9-AE8F-B76C1C7409E4}" type="parTrans" cxnId="{268568DA-AE51-4559-A45C-5AF85237CA02}">
      <dgm:prSet/>
      <dgm:spPr/>
      <dgm:t>
        <a:bodyPr/>
        <a:lstStyle/>
        <a:p>
          <a:endParaRPr lang="da-DK"/>
        </a:p>
      </dgm:t>
    </dgm:pt>
    <dgm:pt modelId="{0BD3F17F-6AD5-4E75-8938-4BB8765D4314}" type="sibTrans" cxnId="{268568DA-AE51-4559-A45C-5AF85237CA02}">
      <dgm:prSet/>
      <dgm:spPr/>
      <dgm:t>
        <a:bodyPr/>
        <a:lstStyle/>
        <a:p>
          <a:endParaRPr lang="da-DK"/>
        </a:p>
      </dgm:t>
    </dgm:pt>
    <dgm:pt modelId="{D4BFEB3D-A939-481D-A78C-94F737D0FF07}">
      <dgm:prSet/>
      <dgm:spPr/>
      <dgm:t>
        <a:bodyPr/>
        <a:lstStyle/>
        <a:p>
          <a:r>
            <a:rPr lang="da-DK" b="0" i="0"/>
            <a:t>Børn og Unge</a:t>
          </a:r>
          <a:endParaRPr lang="da-DK"/>
        </a:p>
      </dgm:t>
    </dgm:pt>
    <dgm:pt modelId="{DBC330F9-57E0-408C-B785-4DD51204B2A4}" type="parTrans" cxnId="{696160B3-DF25-46C0-9E90-0019A9390690}">
      <dgm:prSet/>
      <dgm:spPr/>
      <dgm:t>
        <a:bodyPr/>
        <a:lstStyle/>
        <a:p>
          <a:endParaRPr lang="da-DK"/>
        </a:p>
      </dgm:t>
    </dgm:pt>
    <dgm:pt modelId="{74A5983D-9244-4D87-9E9D-A3D16D70C962}" type="sibTrans" cxnId="{696160B3-DF25-46C0-9E90-0019A9390690}">
      <dgm:prSet/>
      <dgm:spPr/>
      <dgm:t>
        <a:bodyPr/>
        <a:lstStyle/>
        <a:p>
          <a:endParaRPr lang="da-DK"/>
        </a:p>
      </dgm:t>
    </dgm:pt>
    <dgm:pt modelId="{8E044FF2-B840-4A2E-B144-296A801CD275}">
      <dgm:prSet/>
      <dgm:spPr/>
      <dgm:t>
        <a:bodyPr/>
        <a:lstStyle/>
        <a:p>
          <a:r>
            <a:rPr lang="da-DK" b="0" i="0"/>
            <a:t>Kommunens kommunikation</a:t>
          </a:r>
          <a:endParaRPr lang="da-DK"/>
        </a:p>
      </dgm:t>
    </dgm:pt>
    <dgm:pt modelId="{50946813-9A83-485A-9171-38512FFC6574}" type="parTrans" cxnId="{0145DCEA-F0AF-428A-8F82-5E1A6253D04E}">
      <dgm:prSet/>
      <dgm:spPr/>
      <dgm:t>
        <a:bodyPr/>
        <a:lstStyle/>
        <a:p>
          <a:endParaRPr lang="da-DK"/>
        </a:p>
      </dgm:t>
    </dgm:pt>
    <dgm:pt modelId="{E40FCA1E-D0D7-4F84-AAAE-25C138BD1E39}" type="sibTrans" cxnId="{0145DCEA-F0AF-428A-8F82-5E1A6253D04E}">
      <dgm:prSet/>
      <dgm:spPr/>
      <dgm:t>
        <a:bodyPr/>
        <a:lstStyle/>
        <a:p>
          <a:endParaRPr lang="da-DK"/>
        </a:p>
      </dgm:t>
    </dgm:pt>
    <dgm:pt modelId="{E429A1F7-68BC-468D-91A1-46E0929077C7}">
      <dgm:prSet/>
      <dgm:spPr/>
      <dgm:t>
        <a:bodyPr/>
        <a:lstStyle/>
        <a:p>
          <a:r>
            <a:rPr lang="da-DK" b="0" i="0"/>
            <a:t>Morgendagens sundhedsenhed</a:t>
          </a:r>
          <a:endParaRPr lang="da-DK"/>
        </a:p>
      </dgm:t>
    </dgm:pt>
    <dgm:pt modelId="{A4492596-E427-4D55-982B-750801496A76}" type="parTrans" cxnId="{939775E3-777E-462D-9AF2-443ADA1BE726}">
      <dgm:prSet/>
      <dgm:spPr/>
      <dgm:t>
        <a:bodyPr/>
        <a:lstStyle/>
        <a:p>
          <a:endParaRPr lang="da-DK"/>
        </a:p>
      </dgm:t>
    </dgm:pt>
    <dgm:pt modelId="{09905E3E-3D97-4C3A-886E-25847E73A4DB}" type="sibTrans" cxnId="{939775E3-777E-462D-9AF2-443ADA1BE726}">
      <dgm:prSet/>
      <dgm:spPr/>
      <dgm:t>
        <a:bodyPr/>
        <a:lstStyle/>
        <a:p>
          <a:endParaRPr lang="da-DK"/>
        </a:p>
      </dgm:t>
    </dgm:pt>
    <dgm:pt modelId="{FB83E7D4-D9BC-49AB-BFB4-932680B29C95}">
      <dgm:prSet/>
      <dgm:spPr>
        <a:solidFill>
          <a:schemeClr val="accent3"/>
        </a:solidFill>
      </dgm:spPr>
      <dgm:t>
        <a:bodyPr/>
        <a:lstStyle/>
        <a:p>
          <a:r>
            <a:rPr lang="da-DK" b="0" i="0"/>
            <a:t>Onboarding til OSS</a:t>
          </a:r>
          <a:endParaRPr lang="da-DK"/>
        </a:p>
      </dgm:t>
    </dgm:pt>
    <dgm:pt modelId="{2A24E330-F4DA-4FEC-A915-3F45788C46BC}" type="parTrans" cxnId="{B888BA00-A822-4862-BF3E-17091E231718}">
      <dgm:prSet/>
      <dgm:spPr/>
      <dgm:t>
        <a:bodyPr/>
        <a:lstStyle/>
        <a:p>
          <a:endParaRPr lang="da-DK"/>
        </a:p>
      </dgm:t>
    </dgm:pt>
    <dgm:pt modelId="{29C40600-E026-43D1-85A4-5BCCBB2E1C8B}" type="sibTrans" cxnId="{B888BA00-A822-4862-BF3E-17091E231718}">
      <dgm:prSet/>
      <dgm:spPr/>
      <dgm:t>
        <a:bodyPr/>
        <a:lstStyle/>
        <a:p>
          <a:endParaRPr lang="da-DK"/>
        </a:p>
      </dgm:t>
    </dgm:pt>
    <dgm:pt modelId="{AFA7CFCB-4D7D-418A-AC48-3B1358F97519}">
      <dgm:prSet/>
      <dgm:spPr/>
      <dgm:t>
        <a:bodyPr/>
        <a:lstStyle/>
        <a:p>
          <a:r>
            <a:rPr lang="da-DK" b="0" i="0"/>
            <a:t>Social</a:t>
          </a:r>
          <a:endParaRPr lang="da-DK"/>
        </a:p>
      </dgm:t>
    </dgm:pt>
    <dgm:pt modelId="{8AC7B7D9-B34F-451E-B103-C1AAFA47CAA9}" type="parTrans" cxnId="{9B6550B0-7777-4209-8D5B-BFB2E46FDD99}">
      <dgm:prSet/>
      <dgm:spPr/>
      <dgm:t>
        <a:bodyPr/>
        <a:lstStyle/>
        <a:p>
          <a:endParaRPr lang="da-DK"/>
        </a:p>
      </dgm:t>
    </dgm:pt>
    <dgm:pt modelId="{2AE0EC31-0C37-4529-B4D3-02D96AEDA32B}" type="sibTrans" cxnId="{9B6550B0-7777-4209-8D5B-BFB2E46FDD99}">
      <dgm:prSet/>
      <dgm:spPr/>
      <dgm:t>
        <a:bodyPr/>
        <a:lstStyle/>
        <a:p>
          <a:endParaRPr lang="da-DK"/>
        </a:p>
      </dgm:t>
    </dgm:pt>
    <dgm:pt modelId="{41718C59-270C-46A9-B2AB-0B3C590CABA8}">
      <dgm:prSet/>
      <dgm:spPr/>
      <dgm:t>
        <a:bodyPr/>
        <a:lstStyle/>
        <a:p>
          <a:r>
            <a:rPr lang="da-DK" b="0" i="0"/>
            <a:t>SOR </a:t>
          </a:r>
          <a:r>
            <a:rPr lang="da-DK" b="0" i="0" err="1"/>
            <a:t>Sunhedscenter</a:t>
          </a:r>
          <a:endParaRPr lang="da-DK"/>
        </a:p>
      </dgm:t>
    </dgm:pt>
    <dgm:pt modelId="{A38B3B39-9364-4653-BAEE-29DBD6043502}" type="parTrans" cxnId="{562C9534-53B9-415D-A204-9F46ACFD7B9A}">
      <dgm:prSet/>
      <dgm:spPr/>
      <dgm:t>
        <a:bodyPr/>
        <a:lstStyle/>
        <a:p>
          <a:endParaRPr lang="da-DK"/>
        </a:p>
      </dgm:t>
    </dgm:pt>
    <dgm:pt modelId="{82BD2E23-74A4-4EBE-8A26-912DE9356F76}" type="sibTrans" cxnId="{562C9534-53B9-415D-A204-9F46ACFD7B9A}">
      <dgm:prSet/>
      <dgm:spPr/>
      <dgm:t>
        <a:bodyPr/>
        <a:lstStyle/>
        <a:p>
          <a:endParaRPr lang="da-DK"/>
        </a:p>
      </dgm:t>
    </dgm:pt>
    <dgm:pt modelId="{CA195F01-CD36-4A27-8EA3-4FEC50BCE41C}">
      <dgm:prSet/>
      <dgm:spPr/>
      <dgm:t>
        <a:bodyPr/>
        <a:lstStyle/>
        <a:p>
          <a:r>
            <a:rPr lang="da-DK" b="0" i="0"/>
            <a:t>Sundhed og Ældre</a:t>
          </a:r>
          <a:endParaRPr lang="da-DK"/>
        </a:p>
      </dgm:t>
    </dgm:pt>
    <dgm:pt modelId="{A81E3D86-5D6B-44E5-8E59-654B87980C18}" type="parTrans" cxnId="{0600488A-5F9D-4B2A-B197-1E57BEC179BC}">
      <dgm:prSet/>
      <dgm:spPr/>
      <dgm:t>
        <a:bodyPr/>
        <a:lstStyle/>
        <a:p>
          <a:endParaRPr lang="da-DK"/>
        </a:p>
      </dgm:t>
    </dgm:pt>
    <dgm:pt modelId="{1AEA21A8-910D-47AA-BA73-CE35F13EAEDA}" type="sibTrans" cxnId="{0600488A-5F9D-4B2A-B197-1E57BEC179BC}">
      <dgm:prSet/>
      <dgm:spPr/>
      <dgm:t>
        <a:bodyPr/>
        <a:lstStyle/>
        <a:p>
          <a:endParaRPr lang="da-DK"/>
        </a:p>
      </dgm:t>
    </dgm:pt>
    <dgm:pt modelId="{E3C3FA9F-54D1-4DFE-A7A2-DB17D7B36BCC}">
      <dgm:prSet/>
      <dgm:spPr>
        <a:solidFill>
          <a:schemeClr val="accent3"/>
        </a:solidFill>
      </dgm:spPr>
      <dgm:t>
        <a:bodyPr/>
        <a:lstStyle/>
        <a:p>
          <a:r>
            <a:rPr lang="da-DK" b="0" i="0"/>
            <a:t>Plejehjem</a:t>
          </a:r>
          <a:endParaRPr lang="da-DK"/>
        </a:p>
      </dgm:t>
    </dgm:pt>
    <dgm:pt modelId="{A73485AF-5AB2-4E60-B152-6E2AE8B2D833}" type="parTrans" cxnId="{219E99CF-554D-4731-90A4-BE9BCE7CD623}">
      <dgm:prSet/>
      <dgm:spPr/>
      <dgm:t>
        <a:bodyPr/>
        <a:lstStyle/>
        <a:p>
          <a:endParaRPr lang="da-DK"/>
        </a:p>
      </dgm:t>
    </dgm:pt>
    <dgm:pt modelId="{895DF489-FE0B-4612-A7FD-479D32304DC3}" type="sibTrans" cxnId="{219E99CF-554D-4731-90A4-BE9BCE7CD623}">
      <dgm:prSet/>
      <dgm:spPr/>
      <dgm:t>
        <a:bodyPr/>
        <a:lstStyle/>
        <a:p>
          <a:endParaRPr lang="da-DK"/>
        </a:p>
      </dgm:t>
    </dgm:pt>
    <dgm:pt modelId="{23A66C82-6850-4B3B-B082-8F980817C1FD}">
      <dgm:prSet/>
      <dgm:spPr>
        <a:solidFill>
          <a:schemeClr val="accent3"/>
        </a:solidFill>
      </dgm:spPr>
      <dgm:t>
        <a:bodyPr/>
        <a:lstStyle/>
        <a:p>
          <a:r>
            <a:rPr lang="da-DK" b="0" i="0"/>
            <a:t>Skoler</a:t>
          </a:r>
          <a:endParaRPr lang="da-DK"/>
        </a:p>
      </dgm:t>
    </dgm:pt>
    <dgm:pt modelId="{91E1FBE7-361C-419A-8BA3-B61767E8D453}" type="parTrans" cxnId="{F71948A7-D7A3-498B-AD28-E660DA25C630}">
      <dgm:prSet/>
      <dgm:spPr/>
      <dgm:t>
        <a:bodyPr/>
        <a:lstStyle/>
        <a:p>
          <a:endParaRPr lang="da-DK"/>
        </a:p>
      </dgm:t>
    </dgm:pt>
    <dgm:pt modelId="{0416ACCA-3A26-4EB5-9C4E-F5B2D6287BCA}" type="sibTrans" cxnId="{F71948A7-D7A3-498B-AD28-E660DA25C630}">
      <dgm:prSet/>
      <dgm:spPr/>
      <dgm:t>
        <a:bodyPr/>
        <a:lstStyle/>
        <a:p>
          <a:endParaRPr lang="da-DK"/>
        </a:p>
      </dgm:t>
    </dgm:pt>
    <dgm:pt modelId="{6ACB20C0-6D58-4B8C-AB91-48D9CBEE717B}">
      <dgm:prSet/>
      <dgm:spPr>
        <a:solidFill>
          <a:schemeClr val="accent3"/>
        </a:solidFill>
      </dgm:spPr>
      <dgm:t>
        <a:bodyPr/>
        <a:lstStyle/>
        <a:p>
          <a:r>
            <a:rPr lang="da-DK"/>
            <a:t>X</a:t>
          </a:r>
        </a:p>
      </dgm:t>
    </dgm:pt>
    <dgm:pt modelId="{8E554E04-7FFC-4015-AA60-0AA1392D6792}" type="parTrans" cxnId="{4CF50217-1D78-4E36-837D-6B1F2B8CA139}">
      <dgm:prSet/>
      <dgm:spPr/>
      <dgm:t>
        <a:bodyPr/>
        <a:lstStyle/>
        <a:p>
          <a:endParaRPr lang="da-DK"/>
        </a:p>
      </dgm:t>
    </dgm:pt>
    <dgm:pt modelId="{66E31287-F7B0-4232-A10E-82B17FB23B29}" type="sibTrans" cxnId="{4CF50217-1D78-4E36-837D-6B1F2B8CA139}">
      <dgm:prSet/>
      <dgm:spPr/>
      <dgm:t>
        <a:bodyPr/>
        <a:lstStyle/>
        <a:p>
          <a:endParaRPr lang="da-DK"/>
        </a:p>
      </dgm:t>
    </dgm:pt>
    <dgm:pt modelId="{52E272D6-4119-4247-9C23-973D600B49AE}">
      <dgm:prSet/>
      <dgm:spPr>
        <a:solidFill>
          <a:schemeClr val="accent3"/>
        </a:solidFill>
      </dgm:spPr>
      <dgm:t>
        <a:bodyPr/>
        <a:lstStyle/>
        <a:p>
          <a:r>
            <a:rPr lang="da-DK"/>
            <a:t>Y</a:t>
          </a:r>
        </a:p>
      </dgm:t>
    </dgm:pt>
    <dgm:pt modelId="{434FBC17-7A1A-48C6-A057-DFF9B950F5F7}" type="parTrans" cxnId="{22DF2237-468B-4332-BF55-57F9CA0EE083}">
      <dgm:prSet/>
      <dgm:spPr/>
      <dgm:t>
        <a:bodyPr/>
        <a:lstStyle/>
        <a:p>
          <a:endParaRPr lang="da-DK"/>
        </a:p>
      </dgm:t>
    </dgm:pt>
    <dgm:pt modelId="{A1C9AF56-032A-4703-BB45-83A781A3851C}" type="sibTrans" cxnId="{22DF2237-468B-4332-BF55-57F9CA0EE083}">
      <dgm:prSet/>
      <dgm:spPr/>
      <dgm:t>
        <a:bodyPr/>
        <a:lstStyle/>
        <a:p>
          <a:endParaRPr lang="da-DK"/>
        </a:p>
      </dgm:t>
    </dgm:pt>
    <dgm:pt modelId="{12E73586-E349-4CA5-ACA2-49D97089FCF1}">
      <dgm:prSet/>
      <dgm:spPr>
        <a:solidFill>
          <a:schemeClr val="accent3"/>
        </a:solidFill>
      </dgm:spPr>
      <dgm:t>
        <a:bodyPr/>
        <a:lstStyle/>
        <a:p>
          <a:r>
            <a:rPr lang="da-DK"/>
            <a:t>…</a:t>
          </a:r>
        </a:p>
      </dgm:t>
    </dgm:pt>
    <dgm:pt modelId="{472312E0-7245-4876-BF4F-5B5C575A92CE}" type="parTrans" cxnId="{FAD3F4C9-B38E-4D54-BC92-F566CDD90659}">
      <dgm:prSet/>
      <dgm:spPr/>
      <dgm:t>
        <a:bodyPr/>
        <a:lstStyle/>
        <a:p>
          <a:endParaRPr lang="da-DK"/>
        </a:p>
      </dgm:t>
    </dgm:pt>
    <dgm:pt modelId="{68DF27A7-8ABC-4561-A1F3-697C1338D177}" type="sibTrans" cxnId="{FAD3F4C9-B38E-4D54-BC92-F566CDD90659}">
      <dgm:prSet/>
      <dgm:spPr/>
      <dgm:t>
        <a:bodyPr/>
        <a:lstStyle/>
        <a:p>
          <a:endParaRPr lang="da-DK"/>
        </a:p>
      </dgm:t>
    </dgm:pt>
    <dgm:pt modelId="{089232E3-81BA-4F97-B430-AC2AAFD91295}">
      <dgm:prSet/>
      <dgm:spPr>
        <a:solidFill>
          <a:schemeClr val="accent3"/>
        </a:solidFill>
      </dgm:spPr>
      <dgm:t>
        <a:bodyPr/>
        <a:lstStyle/>
        <a:p>
          <a:r>
            <a:rPr lang="da-DK"/>
            <a:t>A</a:t>
          </a:r>
        </a:p>
      </dgm:t>
    </dgm:pt>
    <dgm:pt modelId="{96392D95-50C2-4153-A9AD-696F1BAA6A76}" type="parTrans" cxnId="{71138AE2-2D4C-4E6B-9834-8EF0DD757318}">
      <dgm:prSet/>
      <dgm:spPr/>
      <dgm:t>
        <a:bodyPr/>
        <a:lstStyle/>
        <a:p>
          <a:endParaRPr lang="da-DK"/>
        </a:p>
      </dgm:t>
    </dgm:pt>
    <dgm:pt modelId="{7D4AFDE6-92C7-4BFF-8527-4DA056FF5B0C}" type="sibTrans" cxnId="{71138AE2-2D4C-4E6B-9834-8EF0DD757318}">
      <dgm:prSet/>
      <dgm:spPr/>
      <dgm:t>
        <a:bodyPr/>
        <a:lstStyle/>
        <a:p>
          <a:endParaRPr lang="da-DK"/>
        </a:p>
      </dgm:t>
    </dgm:pt>
    <dgm:pt modelId="{F87E2854-1A69-4324-A5DB-725900E123D6}">
      <dgm:prSet/>
      <dgm:spPr>
        <a:solidFill>
          <a:schemeClr val="accent3"/>
        </a:solidFill>
      </dgm:spPr>
      <dgm:t>
        <a:bodyPr/>
        <a:lstStyle/>
        <a:p>
          <a:r>
            <a:rPr lang="da-DK"/>
            <a:t>B</a:t>
          </a:r>
        </a:p>
      </dgm:t>
    </dgm:pt>
    <dgm:pt modelId="{70FE17C5-CC79-4C4E-8D12-6CCD34D639BB}" type="parTrans" cxnId="{26D99C26-42C2-4B7A-B177-5F119F17ED42}">
      <dgm:prSet/>
      <dgm:spPr/>
      <dgm:t>
        <a:bodyPr/>
        <a:lstStyle/>
        <a:p>
          <a:endParaRPr lang="da-DK"/>
        </a:p>
      </dgm:t>
    </dgm:pt>
    <dgm:pt modelId="{EF6E8D2F-6575-45EF-8C5D-9BAD4012DA86}" type="sibTrans" cxnId="{26D99C26-42C2-4B7A-B177-5F119F17ED42}">
      <dgm:prSet/>
      <dgm:spPr/>
      <dgm:t>
        <a:bodyPr/>
        <a:lstStyle/>
        <a:p>
          <a:endParaRPr lang="da-DK"/>
        </a:p>
      </dgm:t>
    </dgm:pt>
    <dgm:pt modelId="{A7A0968F-E5A8-4687-BCD1-F27A1A8489CE}">
      <dgm:prSet/>
      <dgm:spPr>
        <a:solidFill>
          <a:schemeClr val="accent3"/>
        </a:solidFill>
      </dgm:spPr>
      <dgm:t>
        <a:bodyPr/>
        <a:lstStyle/>
        <a:p>
          <a:r>
            <a:rPr lang="da-DK"/>
            <a:t>…</a:t>
          </a:r>
        </a:p>
      </dgm:t>
    </dgm:pt>
    <dgm:pt modelId="{C042B2D4-F187-44DF-8C18-ACFA3363E3E2}" type="parTrans" cxnId="{211BB2C2-35AA-4DD4-8070-0E0595573693}">
      <dgm:prSet/>
      <dgm:spPr/>
      <dgm:t>
        <a:bodyPr/>
        <a:lstStyle/>
        <a:p>
          <a:endParaRPr lang="da-DK"/>
        </a:p>
      </dgm:t>
    </dgm:pt>
    <dgm:pt modelId="{38CF6698-B29C-485E-B813-7FE2F6ADFA8E}" type="sibTrans" cxnId="{211BB2C2-35AA-4DD4-8070-0E0595573693}">
      <dgm:prSet/>
      <dgm:spPr/>
      <dgm:t>
        <a:bodyPr/>
        <a:lstStyle/>
        <a:p>
          <a:endParaRPr lang="da-DK"/>
        </a:p>
      </dgm:t>
    </dgm:pt>
    <dgm:pt modelId="{6BD3B9CE-E9FD-4C59-BA1C-B9C89ED285AF}" type="pres">
      <dgm:prSet presAssocID="{E3C4E55A-E5A6-4D56-974C-0FD5D94AC963}" presName="hierChild1" presStyleCnt="0">
        <dgm:presLayoutVars>
          <dgm:orgChart val="1"/>
          <dgm:chPref val="1"/>
          <dgm:dir/>
          <dgm:animOne val="branch"/>
          <dgm:animLvl val="lvl"/>
          <dgm:resizeHandles/>
        </dgm:presLayoutVars>
      </dgm:prSet>
      <dgm:spPr/>
    </dgm:pt>
    <dgm:pt modelId="{0FDE32E2-02DE-4816-8012-187B01A34CEE}" type="pres">
      <dgm:prSet presAssocID="{96FD3FE7-A902-43D0-A9BD-59F26A3D2C64}" presName="hierRoot1" presStyleCnt="0">
        <dgm:presLayoutVars>
          <dgm:hierBranch val="init"/>
        </dgm:presLayoutVars>
      </dgm:prSet>
      <dgm:spPr/>
    </dgm:pt>
    <dgm:pt modelId="{FB571C52-134D-433B-968C-7F4B436D762D}" type="pres">
      <dgm:prSet presAssocID="{96FD3FE7-A902-43D0-A9BD-59F26A3D2C64}" presName="rootComposite1" presStyleCnt="0"/>
      <dgm:spPr/>
    </dgm:pt>
    <dgm:pt modelId="{08FB3BF4-16BB-43E1-83A0-76C6C2885174}" type="pres">
      <dgm:prSet presAssocID="{96FD3FE7-A902-43D0-A9BD-59F26A3D2C64}" presName="rootText1" presStyleLbl="node0" presStyleIdx="0" presStyleCnt="1">
        <dgm:presLayoutVars>
          <dgm:chPref val="3"/>
        </dgm:presLayoutVars>
      </dgm:prSet>
      <dgm:spPr/>
    </dgm:pt>
    <dgm:pt modelId="{395E86A2-ADC0-4167-A35F-BAD97DD68E88}" type="pres">
      <dgm:prSet presAssocID="{96FD3FE7-A902-43D0-A9BD-59F26A3D2C64}" presName="rootConnector1" presStyleLbl="node1" presStyleIdx="0" presStyleCnt="0"/>
      <dgm:spPr/>
    </dgm:pt>
    <dgm:pt modelId="{1F28AC5B-E635-4F63-B7F2-F086513F8009}" type="pres">
      <dgm:prSet presAssocID="{96FD3FE7-A902-43D0-A9BD-59F26A3D2C64}" presName="hierChild2" presStyleCnt="0"/>
      <dgm:spPr/>
    </dgm:pt>
    <dgm:pt modelId="{355947C3-06F6-49F0-B50F-2400F4CF6BA3}" type="pres">
      <dgm:prSet presAssocID="{6F8C34DD-242C-421F-B715-D19EFB869E49}" presName="Name37" presStyleLbl="parChTrans1D2" presStyleIdx="0" presStyleCnt="9"/>
      <dgm:spPr/>
    </dgm:pt>
    <dgm:pt modelId="{97E2EE5F-AB45-4301-B823-C4D7EA60D1BE}" type="pres">
      <dgm:prSet presAssocID="{29390B7A-BF7A-4AA1-829B-5988E11D66E9}" presName="hierRoot2" presStyleCnt="0">
        <dgm:presLayoutVars>
          <dgm:hierBranch val="init"/>
        </dgm:presLayoutVars>
      </dgm:prSet>
      <dgm:spPr/>
    </dgm:pt>
    <dgm:pt modelId="{69D23378-A4BD-4DE6-A5BB-B675B2249657}" type="pres">
      <dgm:prSet presAssocID="{29390B7A-BF7A-4AA1-829B-5988E11D66E9}" presName="rootComposite" presStyleCnt="0"/>
      <dgm:spPr/>
    </dgm:pt>
    <dgm:pt modelId="{1A61967F-2C0B-4A85-ADEE-E5EE80E97E74}" type="pres">
      <dgm:prSet presAssocID="{29390B7A-BF7A-4AA1-829B-5988E11D66E9}" presName="rootText" presStyleLbl="node2" presStyleIdx="0" presStyleCnt="9">
        <dgm:presLayoutVars>
          <dgm:chPref val="3"/>
        </dgm:presLayoutVars>
      </dgm:prSet>
      <dgm:spPr/>
    </dgm:pt>
    <dgm:pt modelId="{17BE0462-D8CE-4404-8E34-3693E0B8EAB1}" type="pres">
      <dgm:prSet presAssocID="{29390B7A-BF7A-4AA1-829B-5988E11D66E9}" presName="rootConnector" presStyleLbl="node2" presStyleIdx="0" presStyleCnt="9"/>
      <dgm:spPr/>
    </dgm:pt>
    <dgm:pt modelId="{71561C8C-9B22-4337-A1BC-040BF66E7032}" type="pres">
      <dgm:prSet presAssocID="{29390B7A-BF7A-4AA1-829B-5988E11D66E9}" presName="hierChild4" presStyleCnt="0"/>
      <dgm:spPr/>
    </dgm:pt>
    <dgm:pt modelId="{59701FB6-B87B-4D4B-B40C-6E87D243E906}" type="pres">
      <dgm:prSet presAssocID="{29390B7A-BF7A-4AA1-829B-5988E11D66E9}" presName="hierChild5" presStyleCnt="0"/>
      <dgm:spPr/>
    </dgm:pt>
    <dgm:pt modelId="{F9F3910C-42DB-4C63-8318-C876164B8E4A}" type="pres">
      <dgm:prSet presAssocID="{C773FE52-9AE1-4FDC-A5B0-B2AD16B7B411}" presName="Name37" presStyleLbl="parChTrans1D2" presStyleIdx="1" presStyleCnt="9"/>
      <dgm:spPr/>
    </dgm:pt>
    <dgm:pt modelId="{80CEE3F9-4EA2-44D5-815A-6D846BD71D6A}" type="pres">
      <dgm:prSet presAssocID="{F4C63455-22EE-4E6F-9C76-1818C86800F2}" presName="hierRoot2" presStyleCnt="0">
        <dgm:presLayoutVars>
          <dgm:hierBranch val="init"/>
        </dgm:presLayoutVars>
      </dgm:prSet>
      <dgm:spPr/>
    </dgm:pt>
    <dgm:pt modelId="{748E0B59-AF56-4A2F-AF4A-1386B99E2408}" type="pres">
      <dgm:prSet presAssocID="{F4C63455-22EE-4E6F-9C76-1818C86800F2}" presName="rootComposite" presStyleCnt="0"/>
      <dgm:spPr/>
    </dgm:pt>
    <dgm:pt modelId="{0128DB37-B91D-4792-8F26-948C94093764}" type="pres">
      <dgm:prSet presAssocID="{F4C63455-22EE-4E6F-9C76-1818C86800F2}" presName="rootText" presStyleLbl="node2" presStyleIdx="1" presStyleCnt="9">
        <dgm:presLayoutVars>
          <dgm:chPref val="3"/>
        </dgm:presLayoutVars>
      </dgm:prSet>
      <dgm:spPr/>
    </dgm:pt>
    <dgm:pt modelId="{C40F73C4-7911-4099-998B-B6A040C97D59}" type="pres">
      <dgm:prSet presAssocID="{F4C63455-22EE-4E6F-9C76-1818C86800F2}" presName="rootConnector" presStyleLbl="node2" presStyleIdx="1" presStyleCnt="9"/>
      <dgm:spPr/>
    </dgm:pt>
    <dgm:pt modelId="{FDCDA438-1A97-4AE8-8ECC-E4CE3C6BA54E}" type="pres">
      <dgm:prSet presAssocID="{F4C63455-22EE-4E6F-9C76-1818C86800F2}" presName="hierChild4" presStyleCnt="0"/>
      <dgm:spPr/>
    </dgm:pt>
    <dgm:pt modelId="{B612DA37-72F6-4DAB-ADB7-9123DEAFBB73}" type="pres">
      <dgm:prSet presAssocID="{F4C63455-22EE-4E6F-9C76-1818C86800F2}" presName="hierChild5" presStyleCnt="0"/>
      <dgm:spPr/>
    </dgm:pt>
    <dgm:pt modelId="{0E5FA79C-6370-49CD-8CFE-C021DC4775F8}" type="pres">
      <dgm:prSet presAssocID="{59C8FABE-B48C-470F-9BD8-4A08EA4F08CD}" presName="Name37" presStyleLbl="parChTrans1D2" presStyleIdx="2" presStyleCnt="9"/>
      <dgm:spPr/>
    </dgm:pt>
    <dgm:pt modelId="{0907B1AD-73FB-43E4-BBCB-CAC3B0B2E3C1}" type="pres">
      <dgm:prSet presAssocID="{069E6B8D-7BA3-4E08-A17E-154A840A2DAD}" presName="hierRoot2" presStyleCnt="0">
        <dgm:presLayoutVars>
          <dgm:hierBranch val="init"/>
        </dgm:presLayoutVars>
      </dgm:prSet>
      <dgm:spPr/>
    </dgm:pt>
    <dgm:pt modelId="{D2CFE382-A4F5-41F1-89E7-C7E8549658A7}" type="pres">
      <dgm:prSet presAssocID="{069E6B8D-7BA3-4E08-A17E-154A840A2DAD}" presName="rootComposite" presStyleCnt="0"/>
      <dgm:spPr/>
    </dgm:pt>
    <dgm:pt modelId="{33008C2A-EBE5-49EA-852D-329C98622385}" type="pres">
      <dgm:prSet presAssocID="{069E6B8D-7BA3-4E08-A17E-154A840A2DAD}" presName="rootText" presStyleLbl="node2" presStyleIdx="2" presStyleCnt="9" custLinFactNeighborY="3120">
        <dgm:presLayoutVars>
          <dgm:chPref val="3"/>
        </dgm:presLayoutVars>
      </dgm:prSet>
      <dgm:spPr/>
    </dgm:pt>
    <dgm:pt modelId="{801A892E-D9BB-4B6A-AA08-AF151DF67500}" type="pres">
      <dgm:prSet presAssocID="{069E6B8D-7BA3-4E08-A17E-154A840A2DAD}" presName="rootConnector" presStyleLbl="node2" presStyleIdx="2" presStyleCnt="9"/>
      <dgm:spPr/>
    </dgm:pt>
    <dgm:pt modelId="{5B10914C-5206-4E47-A4E1-66C30C80B008}" type="pres">
      <dgm:prSet presAssocID="{069E6B8D-7BA3-4E08-A17E-154A840A2DAD}" presName="hierChild4" presStyleCnt="0"/>
      <dgm:spPr/>
    </dgm:pt>
    <dgm:pt modelId="{8BB9576E-B848-4D6D-8DEA-55AE1FCAB44B}" type="pres">
      <dgm:prSet presAssocID="{069E6B8D-7BA3-4E08-A17E-154A840A2DAD}" presName="hierChild5" presStyleCnt="0"/>
      <dgm:spPr/>
    </dgm:pt>
    <dgm:pt modelId="{E9E4D0CE-8EA0-411F-9C63-E86750AD7931}" type="pres">
      <dgm:prSet presAssocID="{738C3049-6609-4F30-8A53-2DC2CC7D385F}" presName="Name37" presStyleLbl="parChTrans1D2" presStyleIdx="3" presStyleCnt="9"/>
      <dgm:spPr/>
    </dgm:pt>
    <dgm:pt modelId="{A82CB49F-31BD-49D8-BC05-6390EDF0009E}" type="pres">
      <dgm:prSet presAssocID="{22A69586-D394-4986-A74B-C6777AC89979}" presName="hierRoot2" presStyleCnt="0">
        <dgm:presLayoutVars>
          <dgm:hierBranch val="init"/>
        </dgm:presLayoutVars>
      </dgm:prSet>
      <dgm:spPr/>
    </dgm:pt>
    <dgm:pt modelId="{9148FF2B-59D0-4DBD-A4FA-BA65B35138E1}" type="pres">
      <dgm:prSet presAssocID="{22A69586-D394-4986-A74B-C6777AC89979}" presName="rootComposite" presStyleCnt="0"/>
      <dgm:spPr/>
    </dgm:pt>
    <dgm:pt modelId="{73A081F0-CE29-470F-8846-24637CA58F1F}" type="pres">
      <dgm:prSet presAssocID="{22A69586-D394-4986-A74B-C6777AC89979}" presName="rootText" presStyleLbl="node2" presStyleIdx="3" presStyleCnt="9">
        <dgm:presLayoutVars>
          <dgm:chPref val="3"/>
        </dgm:presLayoutVars>
      </dgm:prSet>
      <dgm:spPr/>
    </dgm:pt>
    <dgm:pt modelId="{B4080681-7E83-4D91-A15A-5A26067A7C21}" type="pres">
      <dgm:prSet presAssocID="{22A69586-D394-4986-A74B-C6777AC89979}" presName="rootConnector" presStyleLbl="node2" presStyleIdx="3" presStyleCnt="9"/>
      <dgm:spPr/>
    </dgm:pt>
    <dgm:pt modelId="{D2C68ECD-E767-43F4-8D05-81C4063BAB20}" type="pres">
      <dgm:prSet presAssocID="{22A69586-D394-4986-A74B-C6777AC89979}" presName="hierChild4" presStyleCnt="0"/>
      <dgm:spPr/>
    </dgm:pt>
    <dgm:pt modelId="{726A5C90-233B-4105-8E6E-C965778B2F92}" type="pres">
      <dgm:prSet presAssocID="{22A69586-D394-4986-A74B-C6777AC89979}" presName="hierChild5" presStyleCnt="0"/>
      <dgm:spPr/>
    </dgm:pt>
    <dgm:pt modelId="{F1FC07E0-E026-4E13-8F4A-FF349B20E6BC}" type="pres">
      <dgm:prSet presAssocID="{B2B56E7C-F986-4E27-BEE1-A150C3BC44F0}" presName="Name37" presStyleLbl="parChTrans1D2" presStyleIdx="4" presStyleCnt="9"/>
      <dgm:spPr/>
    </dgm:pt>
    <dgm:pt modelId="{24FDF4BA-8EE1-4E21-A45E-8798CAF28462}" type="pres">
      <dgm:prSet presAssocID="{DB8B991E-6D3F-4BD5-97A2-D64EC2FD0D63}" presName="hierRoot2" presStyleCnt="0">
        <dgm:presLayoutVars>
          <dgm:hierBranch val="init"/>
        </dgm:presLayoutVars>
      </dgm:prSet>
      <dgm:spPr/>
    </dgm:pt>
    <dgm:pt modelId="{265ED7F5-2B91-4186-AAAC-DB8207555EA2}" type="pres">
      <dgm:prSet presAssocID="{DB8B991E-6D3F-4BD5-97A2-D64EC2FD0D63}" presName="rootComposite" presStyleCnt="0"/>
      <dgm:spPr/>
    </dgm:pt>
    <dgm:pt modelId="{72ABA632-47B9-42C8-B22E-51740DD19B4A}" type="pres">
      <dgm:prSet presAssocID="{DB8B991E-6D3F-4BD5-97A2-D64EC2FD0D63}" presName="rootText" presStyleLbl="node2" presStyleIdx="4" presStyleCnt="9">
        <dgm:presLayoutVars>
          <dgm:chPref val="3"/>
        </dgm:presLayoutVars>
      </dgm:prSet>
      <dgm:spPr/>
    </dgm:pt>
    <dgm:pt modelId="{9512A148-698E-4E01-9340-E84D12009628}" type="pres">
      <dgm:prSet presAssocID="{DB8B991E-6D3F-4BD5-97A2-D64EC2FD0D63}" presName="rootConnector" presStyleLbl="node2" presStyleIdx="4" presStyleCnt="9"/>
      <dgm:spPr/>
    </dgm:pt>
    <dgm:pt modelId="{B7598969-0895-47D5-8D31-64C8BA34B8D3}" type="pres">
      <dgm:prSet presAssocID="{DB8B991E-6D3F-4BD5-97A2-D64EC2FD0D63}" presName="hierChild4" presStyleCnt="0"/>
      <dgm:spPr/>
    </dgm:pt>
    <dgm:pt modelId="{1BB55FD8-876B-4D6E-9FD9-C0ADE2AA88B0}" type="pres">
      <dgm:prSet presAssocID="{DB8B991E-6D3F-4BD5-97A2-D64EC2FD0D63}" presName="hierChild5" presStyleCnt="0"/>
      <dgm:spPr/>
    </dgm:pt>
    <dgm:pt modelId="{6A8D74C8-A26A-4B80-9DF4-B241C44EE4FD}" type="pres">
      <dgm:prSet presAssocID="{5B8B9689-6583-460A-BF0C-000FFAA1B9F0}" presName="Name37" presStyleLbl="parChTrans1D2" presStyleIdx="5" presStyleCnt="9"/>
      <dgm:spPr/>
    </dgm:pt>
    <dgm:pt modelId="{6332856C-6530-458B-BAFE-923CED0020E1}" type="pres">
      <dgm:prSet presAssocID="{20E943D1-B0B5-48F3-947A-E7E5E6278D57}" presName="hierRoot2" presStyleCnt="0">
        <dgm:presLayoutVars>
          <dgm:hierBranch val="init"/>
        </dgm:presLayoutVars>
      </dgm:prSet>
      <dgm:spPr/>
    </dgm:pt>
    <dgm:pt modelId="{120CB411-2EE8-4542-B07D-AB06D0CA54C0}" type="pres">
      <dgm:prSet presAssocID="{20E943D1-B0B5-48F3-947A-E7E5E6278D57}" presName="rootComposite" presStyleCnt="0"/>
      <dgm:spPr/>
    </dgm:pt>
    <dgm:pt modelId="{16874D8E-12D0-4641-9A23-D5C879AC6E3F}" type="pres">
      <dgm:prSet presAssocID="{20E943D1-B0B5-48F3-947A-E7E5E6278D57}" presName="rootText" presStyleLbl="node2" presStyleIdx="5" presStyleCnt="9">
        <dgm:presLayoutVars>
          <dgm:chPref val="3"/>
        </dgm:presLayoutVars>
      </dgm:prSet>
      <dgm:spPr/>
    </dgm:pt>
    <dgm:pt modelId="{67E59E54-0035-49B3-9D15-E57459D9EA79}" type="pres">
      <dgm:prSet presAssocID="{20E943D1-B0B5-48F3-947A-E7E5E6278D57}" presName="rootConnector" presStyleLbl="node2" presStyleIdx="5" presStyleCnt="9"/>
      <dgm:spPr/>
    </dgm:pt>
    <dgm:pt modelId="{0FA2FC12-6272-4605-A928-20CF2A11E487}" type="pres">
      <dgm:prSet presAssocID="{20E943D1-B0B5-48F3-947A-E7E5E6278D57}" presName="hierChild4" presStyleCnt="0"/>
      <dgm:spPr/>
    </dgm:pt>
    <dgm:pt modelId="{77DF6DE7-5A69-456F-A8EB-53D11D62F1C3}" type="pres">
      <dgm:prSet presAssocID="{DBC330F9-57E0-408C-B785-4DD51204B2A4}" presName="Name37" presStyleLbl="parChTrans1D3" presStyleIdx="0" presStyleCnt="7"/>
      <dgm:spPr/>
    </dgm:pt>
    <dgm:pt modelId="{62E84F92-AC5E-4B00-A4E5-05CE669B616F}" type="pres">
      <dgm:prSet presAssocID="{D4BFEB3D-A939-481D-A78C-94F737D0FF07}" presName="hierRoot2" presStyleCnt="0">
        <dgm:presLayoutVars>
          <dgm:hierBranch val="init"/>
        </dgm:presLayoutVars>
      </dgm:prSet>
      <dgm:spPr/>
    </dgm:pt>
    <dgm:pt modelId="{C7EF7F95-9191-4530-A167-381DCA1DD5AA}" type="pres">
      <dgm:prSet presAssocID="{D4BFEB3D-A939-481D-A78C-94F737D0FF07}" presName="rootComposite" presStyleCnt="0"/>
      <dgm:spPr/>
    </dgm:pt>
    <dgm:pt modelId="{B63179C8-65F5-4BE6-A5BC-5C49BA63BFB7}" type="pres">
      <dgm:prSet presAssocID="{D4BFEB3D-A939-481D-A78C-94F737D0FF07}" presName="rootText" presStyleLbl="node3" presStyleIdx="0" presStyleCnt="7">
        <dgm:presLayoutVars>
          <dgm:chPref val="3"/>
        </dgm:presLayoutVars>
      </dgm:prSet>
      <dgm:spPr/>
    </dgm:pt>
    <dgm:pt modelId="{2E4E56F7-9DC3-4D9D-8B06-159FBAC63091}" type="pres">
      <dgm:prSet presAssocID="{D4BFEB3D-A939-481D-A78C-94F737D0FF07}" presName="rootConnector" presStyleLbl="node3" presStyleIdx="0" presStyleCnt="7"/>
      <dgm:spPr/>
    </dgm:pt>
    <dgm:pt modelId="{E6592C91-22A6-4C55-A05A-FA88CAE3DA7D}" type="pres">
      <dgm:prSet presAssocID="{D4BFEB3D-A939-481D-A78C-94F737D0FF07}" presName="hierChild4" presStyleCnt="0"/>
      <dgm:spPr/>
    </dgm:pt>
    <dgm:pt modelId="{87B14CE0-3E03-4553-B7BA-83E78290428D}" type="pres">
      <dgm:prSet presAssocID="{D4BFEB3D-A939-481D-A78C-94F737D0FF07}" presName="hierChild5" presStyleCnt="0"/>
      <dgm:spPr/>
    </dgm:pt>
    <dgm:pt modelId="{7FC655F7-76BB-4784-B907-A3AA99B5683F}" type="pres">
      <dgm:prSet presAssocID="{50946813-9A83-485A-9171-38512FFC6574}" presName="Name37" presStyleLbl="parChTrans1D3" presStyleIdx="1" presStyleCnt="7"/>
      <dgm:spPr/>
    </dgm:pt>
    <dgm:pt modelId="{7629DF53-884E-4BB0-8024-9FB5A7B23FE9}" type="pres">
      <dgm:prSet presAssocID="{8E044FF2-B840-4A2E-B144-296A801CD275}" presName="hierRoot2" presStyleCnt="0">
        <dgm:presLayoutVars>
          <dgm:hierBranch val="init"/>
        </dgm:presLayoutVars>
      </dgm:prSet>
      <dgm:spPr/>
    </dgm:pt>
    <dgm:pt modelId="{359A1C0C-9310-42AE-9765-CB11C57897BD}" type="pres">
      <dgm:prSet presAssocID="{8E044FF2-B840-4A2E-B144-296A801CD275}" presName="rootComposite" presStyleCnt="0"/>
      <dgm:spPr/>
    </dgm:pt>
    <dgm:pt modelId="{0E3FFF64-8F9C-4DE9-BFED-8FEDC61A16AC}" type="pres">
      <dgm:prSet presAssocID="{8E044FF2-B840-4A2E-B144-296A801CD275}" presName="rootText" presStyleLbl="node3" presStyleIdx="1" presStyleCnt="7">
        <dgm:presLayoutVars>
          <dgm:chPref val="3"/>
        </dgm:presLayoutVars>
      </dgm:prSet>
      <dgm:spPr/>
    </dgm:pt>
    <dgm:pt modelId="{8BE2B9E6-E1DF-4A0C-9AA2-EF8C9CBEE308}" type="pres">
      <dgm:prSet presAssocID="{8E044FF2-B840-4A2E-B144-296A801CD275}" presName="rootConnector" presStyleLbl="node3" presStyleIdx="1" presStyleCnt="7"/>
      <dgm:spPr/>
    </dgm:pt>
    <dgm:pt modelId="{44F243C8-29FC-47D9-8354-5686ABB292ED}" type="pres">
      <dgm:prSet presAssocID="{8E044FF2-B840-4A2E-B144-296A801CD275}" presName="hierChild4" presStyleCnt="0"/>
      <dgm:spPr/>
    </dgm:pt>
    <dgm:pt modelId="{FAE6A0D8-2EBE-4754-96C7-AF1D781E3493}" type="pres">
      <dgm:prSet presAssocID="{8E044FF2-B840-4A2E-B144-296A801CD275}" presName="hierChild5" presStyleCnt="0"/>
      <dgm:spPr/>
    </dgm:pt>
    <dgm:pt modelId="{C59E6971-8EF7-47E0-AEF2-F1D99F5B23CB}" type="pres">
      <dgm:prSet presAssocID="{A4492596-E427-4D55-982B-750801496A76}" presName="Name37" presStyleLbl="parChTrans1D3" presStyleIdx="2" presStyleCnt="7"/>
      <dgm:spPr/>
    </dgm:pt>
    <dgm:pt modelId="{4886AAC2-4AE3-4152-AB62-01B08D5E4B9C}" type="pres">
      <dgm:prSet presAssocID="{E429A1F7-68BC-468D-91A1-46E0929077C7}" presName="hierRoot2" presStyleCnt="0">
        <dgm:presLayoutVars>
          <dgm:hierBranch val="init"/>
        </dgm:presLayoutVars>
      </dgm:prSet>
      <dgm:spPr/>
    </dgm:pt>
    <dgm:pt modelId="{70A212C3-F2DD-46B4-AA59-F6BA811C54B9}" type="pres">
      <dgm:prSet presAssocID="{E429A1F7-68BC-468D-91A1-46E0929077C7}" presName="rootComposite" presStyleCnt="0"/>
      <dgm:spPr/>
    </dgm:pt>
    <dgm:pt modelId="{1D1C87F7-7101-4112-BDFE-1F3A94462114}" type="pres">
      <dgm:prSet presAssocID="{E429A1F7-68BC-468D-91A1-46E0929077C7}" presName="rootText" presStyleLbl="node3" presStyleIdx="2" presStyleCnt="7">
        <dgm:presLayoutVars>
          <dgm:chPref val="3"/>
        </dgm:presLayoutVars>
      </dgm:prSet>
      <dgm:spPr/>
    </dgm:pt>
    <dgm:pt modelId="{4AF046FC-0111-4930-8232-C990A70F8EC7}" type="pres">
      <dgm:prSet presAssocID="{E429A1F7-68BC-468D-91A1-46E0929077C7}" presName="rootConnector" presStyleLbl="node3" presStyleIdx="2" presStyleCnt="7"/>
      <dgm:spPr/>
    </dgm:pt>
    <dgm:pt modelId="{E20A0275-EC8A-437E-8F75-DC79E0476ED4}" type="pres">
      <dgm:prSet presAssocID="{E429A1F7-68BC-468D-91A1-46E0929077C7}" presName="hierChild4" presStyleCnt="0"/>
      <dgm:spPr/>
    </dgm:pt>
    <dgm:pt modelId="{AF77A14B-AD99-4902-B57A-B037016D141A}" type="pres">
      <dgm:prSet presAssocID="{E429A1F7-68BC-468D-91A1-46E0929077C7}" presName="hierChild5" presStyleCnt="0"/>
      <dgm:spPr/>
    </dgm:pt>
    <dgm:pt modelId="{B0458CB5-86A3-4CD4-A9A3-69E676488E66}" type="pres">
      <dgm:prSet presAssocID="{2A24E330-F4DA-4FEC-A915-3F45788C46BC}" presName="Name37" presStyleLbl="parChTrans1D3" presStyleIdx="3" presStyleCnt="7"/>
      <dgm:spPr/>
    </dgm:pt>
    <dgm:pt modelId="{30A3E6DD-421E-4B9E-BF2E-35AF2F23EE92}" type="pres">
      <dgm:prSet presAssocID="{FB83E7D4-D9BC-49AB-BFB4-932680B29C95}" presName="hierRoot2" presStyleCnt="0">
        <dgm:presLayoutVars>
          <dgm:hierBranch val="init"/>
        </dgm:presLayoutVars>
      </dgm:prSet>
      <dgm:spPr/>
    </dgm:pt>
    <dgm:pt modelId="{222276FD-FFD8-4F4D-AD26-8A3CBB54F914}" type="pres">
      <dgm:prSet presAssocID="{FB83E7D4-D9BC-49AB-BFB4-932680B29C95}" presName="rootComposite" presStyleCnt="0"/>
      <dgm:spPr/>
    </dgm:pt>
    <dgm:pt modelId="{556E5ED3-4B4D-4869-A2E4-C0F6CA231E65}" type="pres">
      <dgm:prSet presAssocID="{FB83E7D4-D9BC-49AB-BFB4-932680B29C95}" presName="rootText" presStyleLbl="node3" presStyleIdx="3" presStyleCnt="7">
        <dgm:presLayoutVars>
          <dgm:chPref val="3"/>
        </dgm:presLayoutVars>
      </dgm:prSet>
      <dgm:spPr/>
    </dgm:pt>
    <dgm:pt modelId="{3FD6F0F0-5D18-40CB-97C7-766076EE403D}" type="pres">
      <dgm:prSet presAssocID="{FB83E7D4-D9BC-49AB-BFB4-932680B29C95}" presName="rootConnector" presStyleLbl="node3" presStyleIdx="3" presStyleCnt="7"/>
      <dgm:spPr/>
    </dgm:pt>
    <dgm:pt modelId="{563888DD-434B-4D10-89DD-D98095A33559}" type="pres">
      <dgm:prSet presAssocID="{FB83E7D4-D9BC-49AB-BFB4-932680B29C95}" presName="hierChild4" presStyleCnt="0"/>
      <dgm:spPr/>
    </dgm:pt>
    <dgm:pt modelId="{5A6024D1-6DC0-4C8B-8749-68EFE55142EA}" type="pres">
      <dgm:prSet presAssocID="{A73485AF-5AB2-4E60-B152-6E2AE8B2D833}" presName="Name37" presStyleLbl="parChTrans1D4" presStyleIdx="0" presStyleCnt="8"/>
      <dgm:spPr/>
    </dgm:pt>
    <dgm:pt modelId="{B40F70B9-1A2A-4B0A-B06A-F36FE3BA93AD}" type="pres">
      <dgm:prSet presAssocID="{E3C3FA9F-54D1-4DFE-A7A2-DB17D7B36BCC}" presName="hierRoot2" presStyleCnt="0">
        <dgm:presLayoutVars>
          <dgm:hierBranch val="init"/>
        </dgm:presLayoutVars>
      </dgm:prSet>
      <dgm:spPr/>
    </dgm:pt>
    <dgm:pt modelId="{D20E58CE-E9A9-4DEE-9722-C2E88743ACE5}" type="pres">
      <dgm:prSet presAssocID="{E3C3FA9F-54D1-4DFE-A7A2-DB17D7B36BCC}" presName="rootComposite" presStyleCnt="0"/>
      <dgm:spPr/>
    </dgm:pt>
    <dgm:pt modelId="{AA0E2879-4152-4B9D-BE24-B19A1C4E13B3}" type="pres">
      <dgm:prSet presAssocID="{E3C3FA9F-54D1-4DFE-A7A2-DB17D7B36BCC}" presName="rootText" presStyleLbl="node4" presStyleIdx="0" presStyleCnt="8">
        <dgm:presLayoutVars>
          <dgm:chPref val="3"/>
        </dgm:presLayoutVars>
      </dgm:prSet>
      <dgm:spPr/>
    </dgm:pt>
    <dgm:pt modelId="{244FF0A0-410F-47D3-BDB5-C65A30C09535}" type="pres">
      <dgm:prSet presAssocID="{E3C3FA9F-54D1-4DFE-A7A2-DB17D7B36BCC}" presName="rootConnector" presStyleLbl="node4" presStyleIdx="0" presStyleCnt="8"/>
      <dgm:spPr/>
    </dgm:pt>
    <dgm:pt modelId="{083F0B81-EFD3-444F-BFE6-454173AC64C3}" type="pres">
      <dgm:prSet presAssocID="{E3C3FA9F-54D1-4DFE-A7A2-DB17D7B36BCC}" presName="hierChild4" presStyleCnt="0"/>
      <dgm:spPr/>
    </dgm:pt>
    <dgm:pt modelId="{F8640D40-547C-4F88-8728-9B38D4543C57}" type="pres">
      <dgm:prSet presAssocID="{8E554E04-7FFC-4015-AA60-0AA1392D6792}" presName="Name37" presStyleLbl="parChTrans1D4" presStyleIdx="1" presStyleCnt="8"/>
      <dgm:spPr/>
    </dgm:pt>
    <dgm:pt modelId="{13E953E1-02F9-4754-A05B-ED3A3FAF7B26}" type="pres">
      <dgm:prSet presAssocID="{6ACB20C0-6D58-4B8C-AB91-48D9CBEE717B}" presName="hierRoot2" presStyleCnt="0">
        <dgm:presLayoutVars>
          <dgm:hierBranch val="init"/>
        </dgm:presLayoutVars>
      </dgm:prSet>
      <dgm:spPr/>
    </dgm:pt>
    <dgm:pt modelId="{7C690B65-774C-46F7-8E1A-3F3328EF1D27}" type="pres">
      <dgm:prSet presAssocID="{6ACB20C0-6D58-4B8C-AB91-48D9CBEE717B}" presName="rootComposite" presStyleCnt="0"/>
      <dgm:spPr/>
    </dgm:pt>
    <dgm:pt modelId="{FC1AA2ED-E7BE-43DC-8348-55367B45CA96}" type="pres">
      <dgm:prSet presAssocID="{6ACB20C0-6D58-4B8C-AB91-48D9CBEE717B}" presName="rootText" presStyleLbl="node4" presStyleIdx="1" presStyleCnt="8">
        <dgm:presLayoutVars>
          <dgm:chPref val="3"/>
        </dgm:presLayoutVars>
      </dgm:prSet>
      <dgm:spPr/>
    </dgm:pt>
    <dgm:pt modelId="{95EFF3E3-5B0C-472E-8A2D-2932F2AD138B}" type="pres">
      <dgm:prSet presAssocID="{6ACB20C0-6D58-4B8C-AB91-48D9CBEE717B}" presName="rootConnector" presStyleLbl="node4" presStyleIdx="1" presStyleCnt="8"/>
      <dgm:spPr/>
    </dgm:pt>
    <dgm:pt modelId="{E1B0861D-AF54-42B2-8072-55163DAAAC69}" type="pres">
      <dgm:prSet presAssocID="{6ACB20C0-6D58-4B8C-AB91-48D9CBEE717B}" presName="hierChild4" presStyleCnt="0"/>
      <dgm:spPr/>
    </dgm:pt>
    <dgm:pt modelId="{7A02C7FC-D5B8-46FF-ADF8-BB5186A74142}" type="pres">
      <dgm:prSet presAssocID="{6ACB20C0-6D58-4B8C-AB91-48D9CBEE717B}" presName="hierChild5" presStyleCnt="0"/>
      <dgm:spPr/>
    </dgm:pt>
    <dgm:pt modelId="{EEE40D50-1C13-4CC8-B9B5-980BD82C97A6}" type="pres">
      <dgm:prSet presAssocID="{434FBC17-7A1A-48C6-A057-DFF9B950F5F7}" presName="Name37" presStyleLbl="parChTrans1D4" presStyleIdx="2" presStyleCnt="8"/>
      <dgm:spPr/>
    </dgm:pt>
    <dgm:pt modelId="{78E5E567-EB0B-414B-AAC6-2034F449E1D5}" type="pres">
      <dgm:prSet presAssocID="{52E272D6-4119-4247-9C23-973D600B49AE}" presName="hierRoot2" presStyleCnt="0">
        <dgm:presLayoutVars>
          <dgm:hierBranch val="init"/>
        </dgm:presLayoutVars>
      </dgm:prSet>
      <dgm:spPr/>
    </dgm:pt>
    <dgm:pt modelId="{17F4A450-206D-4964-8E95-947D2BDD3C5A}" type="pres">
      <dgm:prSet presAssocID="{52E272D6-4119-4247-9C23-973D600B49AE}" presName="rootComposite" presStyleCnt="0"/>
      <dgm:spPr/>
    </dgm:pt>
    <dgm:pt modelId="{B209AFF2-972A-46AD-B63A-1FD0E7FBDDE0}" type="pres">
      <dgm:prSet presAssocID="{52E272D6-4119-4247-9C23-973D600B49AE}" presName="rootText" presStyleLbl="node4" presStyleIdx="2" presStyleCnt="8">
        <dgm:presLayoutVars>
          <dgm:chPref val="3"/>
        </dgm:presLayoutVars>
      </dgm:prSet>
      <dgm:spPr/>
    </dgm:pt>
    <dgm:pt modelId="{F17CFB99-321A-4956-ACF7-E8CEADC688AE}" type="pres">
      <dgm:prSet presAssocID="{52E272D6-4119-4247-9C23-973D600B49AE}" presName="rootConnector" presStyleLbl="node4" presStyleIdx="2" presStyleCnt="8"/>
      <dgm:spPr/>
    </dgm:pt>
    <dgm:pt modelId="{F1CBF8C2-084C-42E1-A0A4-73B5B5DD70DF}" type="pres">
      <dgm:prSet presAssocID="{52E272D6-4119-4247-9C23-973D600B49AE}" presName="hierChild4" presStyleCnt="0"/>
      <dgm:spPr/>
    </dgm:pt>
    <dgm:pt modelId="{4C5D9746-6E7B-41D1-AE4B-E07AE78EECFB}" type="pres">
      <dgm:prSet presAssocID="{52E272D6-4119-4247-9C23-973D600B49AE}" presName="hierChild5" presStyleCnt="0"/>
      <dgm:spPr/>
    </dgm:pt>
    <dgm:pt modelId="{A2A14387-A930-4582-8CF1-F457F14B55D3}" type="pres">
      <dgm:prSet presAssocID="{472312E0-7245-4876-BF4F-5B5C575A92CE}" presName="Name37" presStyleLbl="parChTrans1D4" presStyleIdx="3" presStyleCnt="8"/>
      <dgm:spPr/>
    </dgm:pt>
    <dgm:pt modelId="{C88D7E3F-D5BB-4870-B9B9-A82502C42768}" type="pres">
      <dgm:prSet presAssocID="{12E73586-E349-4CA5-ACA2-49D97089FCF1}" presName="hierRoot2" presStyleCnt="0">
        <dgm:presLayoutVars>
          <dgm:hierBranch val="init"/>
        </dgm:presLayoutVars>
      </dgm:prSet>
      <dgm:spPr/>
    </dgm:pt>
    <dgm:pt modelId="{F183E499-10FB-4734-8F3D-A343955C1865}" type="pres">
      <dgm:prSet presAssocID="{12E73586-E349-4CA5-ACA2-49D97089FCF1}" presName="rootComposite" presStyleCnt="0"/>
      <dgm:spPr/>
    </dgm:pt>
    <dgm:pt modelId="{F284B139-E11E-4E6D-9605-0A3260979A8A}" type="pres">
      <dgm:prSet presAssocID="{12E73586-E349-4CA5-ACA2-49D97089FCF1}" presName="rootText" presStyleLbl="node4" presStyleIdx="3" presStyleCnt="8">
        <dgm:presLayoutVars>
          <dgm:chPref val="3"/>
        </dgm:presLayoutVars>
      </dgm:prSet>
      <dgm:spPr/>
    </dgm:pt>
    <dgm:pt modelId="{1F12ACF7-F716-423C-B855-FF84D33361EA}" type="pres">
      <dgm:prSet presAssocID="{12E73586-E349-4CA5-ACA2-49D97089FCF1}" presName="rootConnector" presStyleLbl="node4" presStyleIdx="3" presStyleCnt="8"/>
      <dgm:spPr/>
    </dgm:pt>
    <dgm:pt modelId="{8428A1A0-2A14-4AEC-80BE-D4EE2E059433}" type="pres">
      <dgm:prSet presAssocID="{12E73586-E349-4CA5-ACA2-49D97089FCF1}" presName="hierChild4" presStyleCnt="0"/>
      <dgm:spPr/>
    </dgm:pt>
    <dgm:pt modelId="{91E4A346-244C-4874-9350-CE08EDFBF306}" type="pres">
      <dgm:prSet presAssocID="{12E73586-E349-4CA5-ACA2-49D97089FCF1}" presName="hierChild5" presStyleCnt="0"/>
      <dgm:spPr/>
    </dgm:pt>
    <dgm:pt modelId="{FD5CB574-AD14-45B1-AC71-3A32B05E4440}" type="pres">
      <dgm:prSet presAssocID="{E3C3FA9F-54D1-4DFE-A7A2-DB17D7B36BCC}" presName="hierChild5" presStyleCnt="0"/>
      <dgm:spPr/>
    </dgm:pt>
    <dgm:pt modelId="{C6CC5AA3-E6AD-4629-8D6A-10CAF986A2F8}" type="pres">
      <dgm:prSet presAssocID="{91E1FBE7-361C-419A-8BA3-B61767E8D453}" presName="Name37" presStyleLbl="parChTrans1D4" presStyleIdx="4" presStyleCnt="8"/>
      <dgm:spPr/>
    </dgm:pt>
    <dgm:pt modelId="{CA64B6D5-9A1A-4132-849D-898B09B70CB4}" type="pres">
      <dgm:prSet presAssocID="{23A66C82-6850-4B3B-B082-8F980817C1FD}" presName="hierRoot2" presStyleCnt="0">
        <dgm:presLayoutVars>
          <dgm:hierBranch val="init"/>
        </dgm:presLayoutVars>
      </dgm:prSet>
      <dgm:spPr/>
    </dgm:pt>
    <dgm:pt modelId="{CBCE669A-CEC9-4484-9808-C32295065328}" type="pres">
      <dgm:prSet presAssocID="{23A66C82-6850-4B3B-B082-8F980817C1FD}" presName="rootComposite" presStyleCnt="0"/>
      <dgm:spPr/>
    </dgm:pt>
    <dgm:pt modelId="{0371DD61-BEDB-4C5D-A945-ACD5DAD799E3}" type="pres">
      <dgm:prSet presAssocID="{23A66C82-6850-4B3B-B082-8F980817C1FD}" presName="rootText" presStyleLbl="node4" presStyleIdx="4" presStyleCnt="8">
        <dgm:presLayoutVars>
          <dgm:chPref val="3"/>
        </dgm:presLayoutVars>
      </dgm:prSet>
      <dgm:spPr/>
    </dgm:pt>
    <dgm:pt modelId="{05818E25-D326-4CFB-80BE-C92CF7AACAE0}" type="pres">
      <dgm:prSet presAssocID="{23A66C82-6850-4B3B-B082-8F980817C1FD}" presName="rootConnector" presStyleLbl="node4" presStyleIdx="4" presStyleCnt="8"/>
      <dgm:spPr/>
    </dgm:pt>
    <dgm:pt modelId="{D028D1AD-ACB3-41F0-A874-4C4E1A1B3820}" type="pres">
      <dgm:prSet presAssocID="{23A66C82-6850-4B3B-B082-8F980817C1FD}" presName="hierChild4" presStyleCnt="0"/>
      <dgm:spPr/>
    </dgm:pt>
    <dgm:pt modelId="{846D007D-17B9-40BC-8CB5-FCFA4962AC4E}" type="pres">
      <dgm:prSet presAssocID="{96392D95-50C2-4153-A9AD-696F1BAA6A76}" presName="Name37" presStyleLbl="parChTrans1D4" presStyleIdx="5" presStyleCnt="8"/>
      <dgm:spPr/>
    </dgm:pt>
    <dgm:pt modelId="{33AD27DD-D2ED-434C-8430-8E4E7574A803}" type="pres">
      <dgm:prSet presAssocID="{089232E3-81BA-4F97-B430-AC2AAFD91295}" presName="hierRoot2" presStyleCnt="0">
        <dgm:presLayoutVars>
          <dgm:hierBranch val="init"/>
        </dgm:presLayoutVars>
      </dgm:prSet>
      <dgm:spPr/>
    </dgm:pt>
    <dgm:pt modelId="{CE53FE15-4CDD-41AF-988A-3F7417DE300D}" type="pres">
      <dgm:prSet presAssocID="{089232E3-81BA-4F97-B430-AC2AAFD91295}" presName="rootComposite" presStyleCnt="0"/>
      <dgm:spPr/>
    </dgm:pt>
    <dgm:pt modelId="{A1FE9D3C-7477-4E4B-9B91-D6C7A3C23312}" type="pres">
      <dgm:prSet presAssocID="{089232E3-81BA-4F97-B430-AC2AAFD91295}" presName="rootText" presStyleLbl="node4" presStyleIdx="5" presStyleCnt="8">
        <dgm:presLayoutVars>
          <dgm:chPref val="3"/>
        </dgm:presLayoutVars>
      </dgm:prSet>
      <dgm:spPr/>
    </dgm:pt>
    <dgm:pt modelId="{F1C90921-2E4C-4F92-B4BD-B37D9095FCE1}" type="pres">
      <dgm:prSet presAssocID="{089232E3-81BA-4F97-B430-AC2AAFD91295}" presName="rootConnector" presStyleLbl="node4" presStyleIdx="5" presStyleCnt="8"/>
      <dgm:spPr/>
    </dgm:pt>
    <dgm:pt modelId="{D86DE25A-B755-477A-B93A-C6DEB4C3E9F5}" type="pres">
      <dgm:prSet presAssocID="{089232E3-81BA-4F97-B430-AC2AAFD91295}" presName="hierChild4" presStyleCnt="0"/>
      <dgm:spPr/>
    </dgm:pt>
    <dgm:pt modelId="{0C78CBBB-A203-4233-9043-B7C81053ECDA}" type="pres">
      <dgm:prSet presAssocID="{089232E3-81BA-4F97-B430-AC2AAFD91295}" presName="hierChild5" presStyleCnt="0"/>
      <dgm:spPr/>
    </dgm:pt>
    <dgm:pt modelId="{8FD7FD25-740B-4130-8B43-DC206CA35BE7}" type="pres">
      <dgm:prSet presAssocID="{70FE17C5-CC79-4C4E-8D12-6CCD34D639BB}" presName="Name37" presStyleLbl="parChTrans1D4" presStyleIdx="6" presStyleCnt="8"/>
      <dgm:spPr/>
    </dgm:pt>
    <dgm:pt modelId="{927E7344-DBFF-4C91-AA19-C08591F15A0E}" type="pres">
      <dgm:prSet presAssocID="{F87E2854-1A69-4324-A5DB-725900E123D6}" presName="hierRoot2" presStyleCnt="0">
        <dgm:presLayoutVars>
          <dgm:hierBranch val="init"/>
        </dgm:presLayoutVars>
      </dgm:prSet>
      <dgm:spPr/>
    </dgm:pt>
    <dgm:pt modelId="{3F01874B-44F8-4A2F-A14E-206DA829B6CA}" type="pres">
      <dgm:prSet presAssocID="{F87E2854-1A69-4324-A5DB-725900E123D6}" presName="rootComposite" presStyleCnt="0"/>
      <dgm:spPr/>
    </dgm:pt>
    <dgm:pt modelId="{AD3BF881-7373-4824-92F3-699BC84068F1}" type="pres">
      <dgm:prSet presAssocID="{F87E2854-1A69-4324-A5DB-725900E123D6}" presName="rootText" presStyleLbl="node4" presStyleIdx="6" presStyleCnt="8">
        <dgm:presLayoutVars>
          <dgm:chPref val="3"/>
        </dgm:presLayoutVars>
      </dgm:prSet>
      <dgm:spPr/>
    </dgm:pt>
    <dgm:pt modelId="{91887ECF-E1AD-4B45-9029-E163DE7055B4}" type="pres">
      <dgm:prSet presAssocID="{F87E2854-1A69-4324-A5DB-725900E123D6}" presName="rootConnector" presStyleLbl="node4" presStyleIdx="6" presStyleCnt="8"/>
      <dgm:spPr/>
    </dgm:pt>
    <dgm:pt modelId="{CCB7E2C6-312D-477F-806D-D649354521D5}" type="pres">
      <dgm:prSet presAssocID="{F87E2854-1A69-4324-A5DB-725900E123D6}" presName="hierChild4" presStyleCnt="0"/>
      <dgm:spPr/>
    </dgm:pt>
    <dgm:pt modelId="{957BAAA5-4762-4D47-B12F-17EB0BE3B115}" type="pres">
      <dgm:prSet presAssocID="{F87E2854-1A69-4324-A5DB-725900E123D6}" presName="hierChild5" presStyleCnt="0"/>
      <dgm:spPr/>
    </dgm:pt>
    <dgm:pt modelId="{346351DC-968B-4F5D-933F-13E93FD8C705}" type="pres">
      <dgm:prSet presAssocID="{C042B2D4-F187-44DF-8C18-ACFA3363E3E2}" presName="Name37" presStyleLbl="parChTrans1D4" presStyleIdx="7" presStyleCnt="8"/>
      <dgm:spPr/>
    </dgm:pt>
    <dgm:pt modelId="{CE77913D-E620-4E5D-A12B-85A3CF74BC9C}" type="pres">
      <dgm:prSet presAssocID="{A7A0968F-E5A8-4687-BCD1-F27A1A8489CE}" presName="hierRoot2" presStyleCnt="0">
        <dgm:presLayoutVars>
          <dgm:hierBranch val="init"/>
        </dgm:presLayoutVars>
      </dgm:prSet>
      <dgm:spPr/>
    </dgm:pt>
    <dgm:pt modelId="{F7E3AE65-EF3A-4C9D-AB67-73F6B4561B6B}" type="pres">
      <dgm:prSet presAssocID="{A7A0968F-E5A8-4687-BCD1-F27A1A8489CE}" presName="rootComposite" presStyleCnt="0"/>
      <dgm:spPr/>
    </dgm:pt>
    <dgm:pt modelId="{BE245113-CB66-4164-86EB-C81BC8858D7D}" type="pres">
      <dgm:prSet presAssocID="{A7A0968F-E5A8-4687-BCD1-F27A1A8489CE}" presName="rootText" presStyleLbl="node4" presStyleIdx="7" presStyleCnt="8">
        <dgm:presLayoutVars>
          <dgm:chPref val="3"/>
        </dgm:presLayoutVars>
      </dgm:prSet>
      <dgm:spPr/>
    </dgm:pt>
    <dgm:pt modelId="{3770DF4A-9770-4507-B221-53DB1EFCB7CF}" type="pres">
      <dgm:prSet presAssocID="{A7A0968F-E5A8-4687-BCD1-F27A1A8489CE}" presName="rootConnector" presStyleLbl="node4" presStyleIdx="7" presStyleCnt="8"/>
      <dgm:spPr/>
    </dgm:pt>
    <dgm:pt modelId="{846A67D7-E5A1-47CB-883B-D0B3CA67DD67}" type="pres">
      <dgm:prSet presAssocID="{A7A0968F-E5A8-4687-BCD1-F27A1A8489CE}" presName="hierChild4" presStyleCnt="0"/>
      <dgm:spPr/>
    </dgm:pt>
    <dgm:pt modelId="{23AE71EF-F3DD-4989-88E7-EB046183514F}" type="pres">
      <dgm:prSet presAssocID="{A7A0968F-E5A8-4687-BCD1-F27A1A8489CE}" presName="hierChild5" presStyleCnt="0"/>
      <dgm:spPr/>
    </dgm:pt>
    <dgm:pt modelId="{7B623042-9D82-4861-860B-BD82B778076B}" type="pres">
      <dgm:prSet presAssocID="{23A66C82-6850-4B3B-B082-8F980817C1FD}" presName="hierChild5" presStyleCnt="0"/>
      <dgm:spPr/>
    </dgm:pt>
    <dgm:pt modelId="{D4E0FD63-20A8-430C-BC5F-2AE7D8533E54}" type="pres">
      <dgm:prSet presAssocID="{FB83E7D4-D9BC-49AB-BFB4-932680B29C95}" presName="hierChild5" presStyleCnt="0"/>
      <dgm:spPr/>
    </dgm:pt>
    <dgm:pt modelId="{A9D0D826-1564-4352-9912-5566B39BD48C}" type="pres">
      <dgm:prSet presAssocID="{8AC7B7D9-B34F-451E-B103-C1AAFA47CAA9}" presName="Name37" presStyleLbl="parChTrans1D3" presStyleIdx="4" presStyleCnt="7"/>
      <dgm:spPr/>
    </dgm:pt>
    <dgm:pt modelId="{2F11BB5C-2017-4BBA-8FB3-F1C17A76BA32}" type="pres">
      <dgm:prSet presAssocID="{AFA7CFCB-4D7D-418A-AC48-3B1358F97519}" presName="hierRoot2" presStyleCnt="0">
        <dgm:presLayoutVars>
          <dgm:hierBranch val="init"/>
        </dgm:presLayoutVars>
      </dgm:prSet>
      <dgm:spPr/>
    </dgm:pt>
    <dgm:pt modelId="{ACF8F12B-B6BE-4079-8021-90060CF4FF5B}" type="pres">
      <dgm:prSet presAssocID="{AFA7CFCB-4D7D-418A-AC48-3B1358F97519}" presName="rootComposite" presStyleCnt="0"/>
      <dgm:spPr/>
    </dgm:pt>
    <dgm:pt modelId="{DCCC0EC1-1FE6-4DAF-8B0A-A9C1AC25CEC1}" type="pres">
      <dgm:prSet presAssocID="{AFA7CFCB-4D7D-418A-AC48-3B1358F97519}" presName="rootText" presStyleLbl="node3" presStyleIdx="4" presStyleCnt="7">
        <dgm:presLayoutVars>
          <dgm:chPref val="3"/>
        </dgm:presLayoutVars>
      </dgm:prSet>
      <dgm:spPr/>
    </dgm:pt>
    <dgm:pt modelId="{8CAEBA51-A3B1-450E-B9B6-6847600C1BCD}" type="pres">
      <dgm:prSet presAssocID="{AFA7CFCB-4D7D-418A-AC48-3B1358F97519}" presName="rootConnector" presStyleLbl="node3" presStyleIdx="4" presStyleCnt="7"/>
      <dgm:spPr/>
    </dgm:pt>
    <dgm:pt modelId="{ACB5B854-401C-4E28-9FFB-AE25E4ACA93E}" type="pres">
      <dgm:prSet presAssocID="{AFA7CFCB-4D7D-418A-AC48-3B1358F97519}" presName="hierChild4" presStyleCnt="0"/>
      <dgm:spPr/>
    </dgm:pt>
    <dgm:pt modelId="{E8FC3E54-30F9-4EBF-AD34-049A827155CB}" type="pres">
      <dgm:prSet presAssocID="{AFA7CFCB-4D7D-418A-AC48-3B1358F97519}" presName="hierChild5" presStyleCnt="0"/>
      <dgm:spPr/>
    </dgm:pt>
    <dgm:pt modelId="{2778A9BB-EDA2-4000-98CF-9C8066AC0A59}" type="pres">
      <dgm:prSet presAssocID="{A38B3B39-9364-4653-BAEE-29DBD6043502}" presName="Name37" presStyleLbl="parChTrans1D3" presStyleIdx="5" presStyleCnt="7"/>
      <dgm:spPr/>
    </dgm:pt>
    <dgm:pt modelId="{4D1BD1E6-2379-4DD5-B069-7AA8F922284A}" type="pres">
      <dgm:prSet presAssocID="{41718C59-270C-46A9-B2AB-0B3C590CABA8}" presName="hierRoot2" presStyleCnt="0">
        <dgm:presLayoutVars>
          <dgm:hierBranch val="init"/>
        </dgm:presLayoutVars>
      </dgm:prSet>
      <dgm:spPr/>
    </dgm:pt>
    <dgm:pt modelId="{331B6E75-E9F1-479D-BA2A-0125C92ECFB1}" type="pres">
      <dgm:prSet presAssocID="{41718C59-270C-46A9-B2AB-0B3C590CABA8}" presName="rootComposite" presStyleCnt="0"/>
      <dgm:spPr/>
    </dgm:pt>
    <dgm:pt modelId="{6D0ACE32-18BD-4F50-8C2B-5A67CB0AAD80}" type="pres">
      <dgm:prSet presAssocID="{41718C59-270C-46A9-B2AB-0B3C590CABA8}" presName="rootText" presStyleLbl="node3" presStyleIdx="5" presStyleCnt="7">
        <dgm:presLayoutVars>
          <dgm:chPref val="3"/>
        </dgm:presLayoutVars>
      </dgm:prSet>
      <dgm:spPr/>
    </dgm:pt>
    <dgm:pt modelId="{EECC7051-DDB3-4FFF-8F84-141F940D412D}" type="pres">
      <dgm:prSet presAssocID="{41718C59-270C-46A9-B2AB-0B3C590CABA8}" presName="rootConnector" presStyleLbl="node3" presStyleIdx="5" presStyleCnt="7"/>
      <dgm:spPr/>
    </dgm:pt>
    <dgm:pt modelId="{75D606E1-ED02-4F8D-8678-531516109025}" type="pres">
      <dgm:prSet presAssocID="{41718C59-270C-46A9-B2AB-0B3C590CABA8}" presName="hierChild4" presStyleCnt="0"/>
      <dgm:spPr/>
    </dgm:pt>
    <dgm:pt modelId="{E615097A-91BE-4EB8-9524-1A58C907C6B4}" type="pres">
      <dgm:prSet presAssocID="{41718C59-270C-46A9-B2AB-0B3C590CABA8}" presName="hierChild5" presStyleCnt="0"/>
      <dgm:spPr/>
    </dgm:pt>
    <dgm:pt modelId="{30CAE447-CC05-4736-88F2-2D438C2CE1EE}" type="pres">
      <dgm:prSet presAssocID="{A81E3D86-5D6B-44E5-8E59-654B87980C18}" presName="Name37" presStyleLbl="parChTrans1D3" presStyleIdx="6" presStyleCnt="7"/>
      <dgm:spPr/>
    </dgm:pt>
    <dgm:pt modelId="{49FBF980-CA32-4774-A07B-95276A04721F}" type="pres">
      <dgm:prSet presAssocID="{CA195F01-CD36-4A27-8EA3-4FEC50BCE41C}" presName="hierRoot2" presStyleCnt="0">
        <dgm:presLayoutVars>
          <dgm:hierBranch val="init"/>
        </dgm:presLayoutVars>
      </dgm:prSet>
      <dgm:spPr/>
    </dgm:pt>
    <dgm:pt modelId="{DEF160E5-C1C4-465C-8746-FAD0EF3BE9DB}" type="pres">
      <dgm:prSet presAssocID="{CA195F01-CD36-4A27-8EA3-4FEC50BCE41C}" presName="rootComposite" presStyleCnt="0"/>
      <dgm:spPr/>
    </dgm:pt>
    <dgm:pt modelId="{B364A48B-2E55-4FB8-99D5-A6D6887CFD90}" type="pres">
      <dgm:prSet presAssocID="{CA195F01-CD36-4A27-8EA3-4FEC50BCE41C}" presName="rootText" presStyleLbl="node3" presStyleIdx="6" presStyleCnt="7">
        <dgm:presLayoutVars>
          <dgm:chPref val="3"/>
        </dgm:presLayoutVars>
      </dgm:prSet>
      <dgm:spPr/>
    </dgm:pt>
    <dgm:pt modelId="{CDEE1542-8C13-4A4E-9C70-6A5461FD6A48}" type="pres">
      <dgm:prSet presAssocID="{CA195F01-CD36-4A27-8EA3-4FEC50BCE41C}" presName="rootConnector" presStyleLbl="node3" presStyleIdx="6" presStyleCnt="7"/>
      <dgm:spPr/>
    </dgm:pt>
    <dgm:pt modelId="{5D065CF2-1B10-49B2-9589-CD6D952595E6}" type="pres">
      <dgm:prSet presAssocID="{CA195F01-CD36-4A27-8EA3-4FEC50BCE41C}" presName="hierChild4" presStyleCnt="0"/>
      <dgm:spPr/>
    </dgm:pt>
    <dgm:pt modelId="{DBD9C7D6-9CD5-4713-B245-F57302A55116}" type="pres">
      <dgm:prSet presAssocID="{CA195F01-CD36-4A27-8EA3-4FEC50BCE41C}" presName="hierChild5" presStyleCnt="0"/>
      <dgm:spPr/>
    </dgm:pt>
    <dgm:pt modelId="{60E5ACCE-9667-4B2A-A7C2-039421B3B665}" type="pres">
      <dgm:prSet presAssocID="{20E943D1-B0B5-48F3-947A-E7E5E6278D57}" presName="hierChild5" presStyleCnt="0"/>
      <dgm:spPr/>
    </dgm:pt>
    <dgm:pt modelId="{48CFF1F9-5BD3-4F6C-BFB1-2498A78B3D77}" type="pres">
      <dgm:prSet presAssocID="{376577E0-BD0F-430B-9C59-19F3518367FA}" presName="Name37" presStyleLbl="parChTrans1D2" presStyleIdx="6" presStyleCnt="9"/>
      <dgm:spPr/>
    </dgm:pt>
    <dgm:pt modelId="{77D1B78F-C9C8-4086-AE49-87921E14D90F}" type="pres">
      <dgm:prSet presAssocID="{EF0504B7-0D28-4CE5-9A6B-D7C345FDB0F1}" presName="hierRoot2" presStyleCnt="0">
        <dgm:presLayoutVars>
          <dgm:hierBranch val="init"/>
        </dgm:presLayoutVars>
      </dgm:prSet>
      <dgm:spPr/>
    </dgm:pt>
    <dgm:pt modelId="{16568363-3497-42A6-8970-86E2F1047C98}" type="pres">
      <dgm:prSet presAssocID="{EF0504B7-0D28-4CE5-9A6B-D7C345FDB0F1}" presName="rootComposite" presStyleCnt="0"/>
      <dgm:spPr/>
    </dgm:pt>
    <dgm:pt modelId="{D275468C-353E-4E3F-A457-F01D7CF4B51C}" type="pres">
      <dgm:prSet presAssocID="{EF0504B7-0D28-4CE5-9A6B-D7C345FDB0F1}" presName="rootText" presStyleLbl="node2" presStyleIdx="6" presStyleCnt="9">
        <dgm:presLayoutVars>
          <dgm:chPref val="3"/>
        </dgm:presLayoutVars>
      </dgm:prSet>
      <dgm:spPr/>
    </dgm:pt>
    <dgm:pt modelId="{4E1821FC-B26C-4D58-B763-315FA534E268}" type="pres">
      <dgm:prSet presAssocID="{EF0504B7-0D28-4CE5-9A6B-D7C345FDB0F1}" presName="rootConnector" presStyleLbl="node2" presStyleIdx="6" presStyleCnt="9"/>
      <dgm:spPr/>
    </dgm:pt>
    <dgm:pt modelId="{C969D47B-CED0-44BB-BE24-0556FD1339BC}" type="pres">
      <dgm:prSet presAssocID="{EF0504B7-0D28-4CE5-9A6B-D7C345FDB0F1}" presName="hierChild4" presStyleCnt="0"/>
      <dgm:spPr/>
    </dgm:pt>
    <dgm:pt modelId="{0DD87376-763C-4445-A483-947D93C5DBF4}" type="pres">
      <dgm:prSet presAssocID="{EF0504B7-0D28-4CE5-9A6B-D7C345FDB0F1}" presName="hierChild5" presStyleCnt="0"/>
      <dgm:spPr/>
    </dgm:pt>
    <dgm:pt modelId="{81B0859C-0AA4-4D57-AAD7-A720156A84C8}" type="pres">
      <dgm:prSet presAssocID="{4C741CF2-9204-4899-82A3-CC169392DBE4}" presName="Name37" presStyleLbl="parChTrans1D2" presStyleIdx="7" presStyleCnt="9"/>
      <dgm:spPr/>
    </dgm:pt>
    <dgm:pt modelId="{AED612A3-EC30-4179-B14D-510CA6910819}" type="pres">
      <dgm:prSet presAssocID="{54CFF9F0-C82E-4B7F-B394-24D48B00F034}" presName="hierRoot2" presStyleCnt="0">
        <dgm:presLayoutVars>
          <dgm:hierBranch val="init"/>
        </dgm:presLayoutVars>
      </dgm:prSet>
      <dgm:spPr/>
    </dgm:pt>
    <dgm:pt modelId="{EADE6ACD-D6A6-4216-9459-240B87110730}" type="pres">
      <dgm:prSet presAssocID="{54CFF9F0-C82E-4B7F-B394-24D48B00F034}" presName="rootComposite" presStyleCnt="0"/>
      <dgm:spPr/>
    </dgm:pt>
    <dgm:pt modelId="{8CDFEE1F-5C74-4472-8980-4ABF69BBEE2E}" type="pres">
      <dgm:prSet presAssocID="{54CFF9F0-C82E-4B7F-B394-24D48B00F034}" presName="rootText" presStyleLbl="node2" presStyleIdx="7" presStyleCnt="9">
        <dgm:presLayoutVars>
          <dgm:chPref val="3"/>
        </dgm:presLayoutVars>
      </dgm:prSet>
      <dgm:spPr/>
    </dgm:pt>
    <dgm:pt modelId="{1B4FCCC3-F8E9-4CC2-9B97-4F014B10EB5E}" type="pres">
      <dgm:prSet presAssocID="{54CFF9F0-C82E-4B7F-B394-24D48B00F034}" presName="rootConnector" presStyleLbl="node2" presStyleIdx="7" presStyleCnt="9"/>
      <dgm:spPr/>
    </dgm:pt>
    <dgm:pt modelId="{322101EE-D8CC-4A27-A86E-6EDE261BCEAE}" type="pres">
      <dgm:prSet presAssocID="{54CFF9F0-C82E-4B7F-B394-24D48B00F034}" presName="hierChild4" presStyleCnt="0"/>
      <dgm:spPr/>
    </dgm:pt>
    <dgm:pt modelId="{F6C3A7FA-A1F1-4B51-951E-586E3264B4D0}" type="pres">
      <dgm:prSet presAssocID="{54CFF9F0-C82E-4B7F-B394-24D48B00F034}" presName="hierChild5" presStyleCnt="0"/>
      <dgm:spPr/>
    </dgm:pt>
    <dgm:pt modelId="{F771B608-EA31-4F30-B538-9A90E21E3C62}" type="pres">
      <dgm:prSet presAssocID="{DC24EFA1-FA19-4DA9-AE8F-B76C1C7409E4}" presName="Name37" presStyleLbl="parChTrans1D2" presStyleIdx="8" presStyleCnt="9"/>
      <dgm:spPr/>
    </dgm:pt>
    <dgm:pt modelId="{A9EDAB13-13CE-4C03-8CDB-4ADBB4D39D83}" type="pres">
      <dgm:prSet presAssocID="{812FD9D1-53E7-44A4-8449-2620E088AD8A}" presName="hierRoot2" presStyleCnt="0">
        <dgm:presLayoutVars>
          <dgm:hierBranch val="init"/>
        </dgm:presLayoutVars>
      </dgm:prSet>
      <dgm:spPr/>
    </dgm:pt>
    <dgm:pt modelId="{523D2AE8-372D-4F05-8403-B1A4C0268E24}" type="pres">
      <dgm:prSet presAssocID="{812FD9D1-53E7-44A4-8449-2620E088AD8A}" presName="rootComposite" presStyleCnt="0"/>
      <dgm:spPr/>
    </dgm:pt>
    <dgm:pt modelId="{7EABC283-04E3-4DAE-82D8-3E3120A97231}" type="pres">
      <dgm:prSet presAssocID="{812FD9D1-53E7-44A4-8449-2620E088AD8A}" presName="rootText" presStyleLbl="node2" presStyleIdx="8" presStyleCnt="9">
        <dgm:presLayoutVars>
          <dgm:chPref val="3"/>
        </dgm:presLayoutVars>
      </dgm:prSet>
      <dgm:spPr/>
    </dgm:pt>
    <dgm:pt modelId="{8082E2DE-2409-4041-833D-17829AD482FA}" type="pres">
      <dgm:prSet presAssocID="{812FD9D1-53E7-44A4-8449-2620E088AD8A}" presName="rootConnector" presStyleLbl="node2" presStyleIdx="8" presStyleCnt="9"/>
      <dgm:spPr/>
    </dgm:pt>
    <dgm:pt modelId="{C65F3092-55D9-4CDF-872F-DD2ECC2F9578}" type="pres">
      <dgm:prSet presAssocID="{812FD9D1-53E7-44A4-8449-2620E088AD8A}" presName="hierChild4" presStyleCnt="0"/>
      <dgm:spPr/>
    </dgm:pt>
    <dgm:pt modelId="{B0177AFF-2044-4570-AD77-87253F016E2F}" type="pres">
      <dgm:prSet presAssocID="{812FD9D1-53E7-44A4-8449-2620E088AD8A}" presName="hierChild5" presStyleCnt="0"/>
      <dgm:spPr/>
    </dgm:pt>
    <dgm:pt modelId="{77CBAA7B-DF8A-4BDF-8579-8102A48B1AC1}" type="pres">
      <dgm:prSet presAssocID="{96FD3FE7-A902-43D0-A9BD-59F26A3D2C64}" presName="hierChild3" presStyleCnt="0"/>
      <dgm:spPr/>
    </dgm:pt>
  </dgm:ptLst>
  <dgm:cxnLst>
    <dgm:cxn modelId="{3AA66C00-73FC-4F79-B37F-CA7C55BB9978}" type="presOf" srcId="{22A69586-D394-4986-A74B-C6777AC89979}" destId="{B4080681-7E83-4D91-A15A-5A26067A7C21}" srcOrd="1" destOrd="0" presId="urn:microsoft.com/office/officeart/2005/8/layout/orgChart1"/>
    <dgm:cxn modelId="{B888BA00-A822-4862-BF3E-17091E231718}" srcId="{20E943D1-B0B5-48F3-947A-E7E5E6278D57}" destId="{FB83E7D4-D9BC-49AB-BFB4-932680B29C95}" srcOrd="3" destOrd="0" parTransId="{2A24E330-F4DA-4FEC-A915-3F45788C46BC}" sibTransId="{29C40600-E026-43D1-85A4-5BCCBB2E1C8B}"/>
    <dgm:cxn modelId="{78D77305-C864-40B8-AD36-F3BD1B3D3B3F}" srcId="{96FD3FE7-A902-43D0-A9BD-59F26A3D2C64}" destId="{DB8B991E-6D3F-4BD5-97A2-D64EC2FD0D63}" srcOrd="4" destOrd="0" parTransId="{B2B56E7C-F986-4E27-BEE1-A150C3BC44F0}" sibTransId="{7AC67922-2D4B-4DEA-941E-2E4413754936}"/>
    <dgm:cxn modelId="{ABB0D305-3858-47E8-AC7E-333F8262D2DF}" type="presOf" srcId="{29390B7A-BF7A-4AA1-829B-5988E11D66E9}" destId="{17BE0462-D8CE-4404-8E34-3693E0B8EAB1}" srcOrd="1" destOrd="0" presId="urn:microsoft.com/office/officeart/2005/8/layout/orgChart1"/>
    <dgm:cxn modelId="{9960D109-61E5-42A2-A5EF-6C4A0E366344}" type="presOf" srcId="{54CFF9F0-C82E-4B7F-B394-24D48B00F034}" destId="{8CDFEE1F-5C74-4472-8980-4ABF69BBEE2E}" srcOrd="0" destOrd="0" presId="urn:microsoft.com/office/officeart/2005/8/layout/orgChart1"/>
    <dgm:cxn modelId="{DBF0130A-788A-4171-85B9-73263358C477}" type="presOf" srcId="{A38B3B39-9364-4653-BAEE-29DBD6043502}" destId="{2778A9BB-EDA2-4000-98CF-9C8066AC0A59}" srcOrd="0" destOrd="0" presId="urn:microsoft.com/office/officeart/2005/8/layout/orgChart1"/>
    <dgm:cxn modelId="{FE91780D-1BA5-46B0-B606-ED4B5D2F5CC4}" type="presOf" srcId="{E3C4E55A-E5A6-4D56-974C-0FD5D94AC963}" destId="{6BD3B9CE-E9FD-4C59-BA1C-B9C89ED285AF}" srcOrd="0" destOrd="0" presId="urn:microsoft.com/office/officeart/2005/8/layout/orgChart1"/>
    <dgm:cxn modelId="{8C491E0E-A20F-46EF-89F4-A09D38611AD7}" srcId="{96FD3FE7-A902-43D0-A9BD-59F26A3D2C64}" destId="{20E943D1-B0B5-48F3-947A-E7E5E6278D57}" srcOrd="5" destOrd="0" parTransId="{5B8B9689-6583-460A-BF0C-000FFAA1B9F0}" sibTransId="{5205C871-33B8-4509-8FF5-6512D92C746D}"/>
    <dgm:cxn modelId="{4461C50F-2B89-496E-9DFD-2F2465B28D1F}" type="presOf" srcId="{23A66C82-6850-4B3B-B082-8F980817C1FD}" destId="{0371DD61-BEDB-4C5D-A945-ACD5DAD799E3}" srcOrd="0" destOrd="0" presId="urn:microsoft.com/office/officeart/2005/8/layout/orgChart1"/>
    <dgm:cxn modelId="{4CF50217-1D78-4E36-837D-6B1F2B8CA139}" srcId="{E3C3FA9F-54D1-4DFE-A7A2-DB17D7B36BCC}" destId="{6ACB20C0-6D58-4B8C-AB91-48D9CBEE717B}" srcOrd="0" destOrd="0" parTransId="{8E554E04-7FFC-4015-AA60-0AA1392D6792}" sibTransId="{66E31287-F7B0-4232-A10E-82B17FB23B29}"/>
    <dgm:cxn modelId="{B5B2AD1B-E689-49B5-8876-20FA0792195B}" type="presOf" srcId="{E429A1F7-68BC-468D-91A1-46E0929077C7}" destId="{1D1C87F7-7101-4112-BDFE-1F3A94462114}" srcOrd="0" destOrd="0" presId="urn:microsoft.com/office/officeart/2005/8/layout/orgChart1"/>
    <dgm:cxn modelId="{103AB41D-078A-47FA-91AA-10069D73B25A}" type="presOf" srcId="{96FD3FE7-A902-43D0-A9BD-59F26A3D2C64}" destId="{395E86A2-ADC0-4167-A35F-BAD97DD68E88}" srcOrd="1" destOrd="0" presId="urn:microsoft.com/office/officeart/2005/8/layout/orgChart1"/>
    <dgm:cxn modelId="{EA91AA1E-157B-4836-AE97-D5B9AFFC3424}" type="presOf" srcId="{6F8C34DD-242C-421F-B715-D19EFB869E49}" destId="{355947C3-06F6-49F0-B50F-2400F4CF6BA3}" srcOrd="0" destOrd="0" presId="urn:microsoft.com/office/officeart/2005/8/layout/orgChart1"/>
    <dgm:cxn modelId="{B52D2625-F213-432F-9132-61F849EDDA96}" type="presOf" srcId="{2A24E330-F4DA-4FEC-A915-3F45788C46BC}" destId="{B0458CB5-86A3-4CD4-A9A3-69E676488E66}" srcOrd="0" destOrd="0" presId="urn:microsoft.com/office/officeart/2005/8/layout/orgChart1"/>
    <dgm:cxn modelId="{26D99C26-42C2-4B7A-B177-5F119F17ED42}" srcId="{23A66C82-6850-4B3B-B082-8F980817C1FD}" destId="{F87E2854-1A69-4324-A5DB-725900E123D6}" srcOrd="1" destOrd="0" parTransId="{70FE17C5-CC79-4C4E-8D12-6CCD34D639BB}" sibTransId="{EF6E8D2F-6575-45EF-8C5D-9BAD4012DA86}"/>
    <dgm:cxn modelId="{04CF2828-52C6-4C59-A7A5-A67B69ACC5AB}" type="presOf" srcId="{29390B7A-BF7A-4AA1-829B-5988E11D66E9}" destId="{1A61967F-2C0B-4A85-ADEE-E5EE80E97E74}" srcOrd="0" destOrd="0" presId="urn:microsoft.com/office/officeart/2005/8/layout/orgChart1"/>
    <dgm:cxn modelId="{8C263C2D-6697-40C0-B2F2-0F691E5B99FC}" type="presOf" srcId="{12E73586-E349-4CA5-ACA2-49D97089FCF1}" destId="{1F12ACF7-F716-423C-B855-FF84D33361EA}" srcOrd="1" destOrd="0" presId="urn:microsoft.com/office/officeart/2005/8/layout/orgChart1"/>
    <dgm:cxn modelId="{EECE1D2F-FF1A-4AD8-9BAC-1D4AF9BAB3AE}" srcId="{96FD3FE7-A902-43D0-A9BD-59F26A3D2C64}" destId="{069E6B8D-7BA3-4E08-A17E-154A840A2DAD}" srcOrd="2" destOrd="0" parTransId="{59C8FABE-B48C-470F-9BD8-4A08EA4F08CD}" sibTransId="{AAA36CB1-B7BC-4D37-932D-EE012F97709C}"/>
    <dgm:cxn modelId="{562C9534-53B9-415D-A204-9F46ACFD7B9A}" srcId="{20E943D1-B0B5-48F3-947A-E7E5E6278D57}" destId="{41718C59-270C-46A9-B2AB-0B3C590CABA8}" srcOrd="5" destOrd="0" parTransId="{A38B3B39-9364-4653-BAEE-29DBD6043502}" sibTransId="{82BD2E23-74A4-4EBE-8A26-912DE9356F76}"/>
    <dgm:cxn modelId="{BB35E734-8171-49D8-800D-0BD4C9E225CD}" type="presOf" srcId="{E3C3FA9F-54D1-4DFE-A7A2-DB17D7B36BCC}" destId="{244FF0A0-410F-47D3-BDB5-C65A30C09535}" srcOrd="1" destOrd="0" presId="urn:microsoft.com/office/officeart/2005/8/layout/orgChart1"/>
    <dgm:cxn modelId="{22DF2237-468B-4332-BF55-57F9CA0EE083}" srcId="{E3C3FA9F-54D1-4DFE-A7A2-DB17D7B36BCC}" destId="{52E272D6-4119-4247-9C23-973D600B49AE}" srcOrd="1" destOrd="0" parTransId="{434FBC17-7A1A-48C6-A057-DFF9B950F5F7}" sibTransId="{A1C9AF56-032A-4703-BB45-83A781A3851C}"/>
    <dgm:cxn modelId="{A12B205B-9AC1-4527-BB08-41FE3160BC15}" type="presOf" srcId="{F87E2854-1A69-4324-A5DB-725900E123D6}" destId="{91887ECF-E1AD-4B45-9029-E163DE7055B4}" srcOrd="1" destOrd="0" presId="urn:microsoft.com/office/officeart/2005/8/layout/orgChart1"/>
    <dgm:cxn modelId="{357AA05B-AED3-4808-BF6B-9D7D586530A9}" type="presOf" srcId="{59C8FABE-B48C-470F-9BD8-4A08EA4F08CD}" destId="{0E5FA79C-6370-49CD-8CFE-C021DC4775F8}" srcOrd="0" destOrd="0" presId="urn:microsoft.com/office/officeart/2005/8/layout/orgChart1"/>
    <dgm:cxn modelId="{609DF35E-6914-4663-87DE-51C88DCCDBEE}" type="presOf" srcId="{089232E3-81BA-4F97-B430-AC2AAFD91295}" destId="{F1C90921-2E4C-4F92-B4BD-B37D9095FCE1}" srcOrd="1" destOrd="0" presId="urn:microsoft.com/office/officeart/2005/8/layout/orgChart1"/>
    <dgm:cxn modelId="{E46B575F-31BD-4446-802A-132178B40437}" type="presOf" srcId="{A81E3D86-5D6B-44E5-8E59-654B87980C18}" destId="{30CAE447-CC05-4736-88F2-2D438C2CE1EE}" srcOrd="0" destOrd="0" presId="urn:microsoft.com/office/officeart/2005/8/layout/orgChart1"/>
    <dgm:cxn modelId="{71B88561-E2B4-49C1-A30C-AC71A7A1569A}" type="presOf" srcId="{8E044FF2-B840-4A2E-B144-296A801CD275}" destId="{0E3FFF64-8F9C-4DE9-BFED-8FEDC61A16AC}" srcOrd="0" destOrd="0" presId="urn:microsoft.com/office/officeart/2005/8/layout/orgChart1"/>
    <dgm:cxn modelId="{09DF1644-A803-4DAD-8482-A3B724AA900D}" type="presOf" srcId="{A7A0968F-E5A8-4687-BCD1-F27A1A8489CE}" destId="{BE245113-CB66-4164-86EB-C81BC8858D7D}" srcOrd="0" destOrd="0" presId="urn:microsoft.com/office/officeart/2005/8/layout/orgChart1"/>
    <dgm:cxn modelId="{E5CA4964-3EF0-47F9-B039-96C9E8A31229}" type="presOf" srcId="{472312E0-7245-4876-BF4F-5B5C575A92CE}" destId="{A2A14387-A930-4582-8CF1-F457F14B55D3}" srcOrd="0" destOrd="0" presId="urn:microsoft.com/office/officeart/2005/8/layout/orgChart1"/>
    <dgm:cxn modelId="{EE022D66-041E-445C-9462-0B5479FF4BA4}" type="presOf" srcId="{96FD3FE7-A902-43D0-A9BD-59F26A3D2C64}" destId="{08FB3BF4-16BB-43E1-83A0-76C6C2885174}" srcOrd="0" destOrd="0" presId="urn:microsoft.com/office/officeart/2005/8/layout/orgChart1"/>
    <dgm:cxn modelId="{BBC44369-49E1-4C54-814A-217FD96B82CF}" type="presOf" srcId="{D4BFEB3D-A939-481D-A78C-94F737D0FF07}" destId="{2E4E56F7-9DC3-4D9D-8B06-159FBAC63091}" srcOrd="1" destOrd="0" presId="urn:microsoft.com/office/officeart/2005/8/layout/orgChart1"/>
    <dgm:cxn modelId="{140F504A-F652-4A47-A4ED-E21797B408FB}" type="presOf" srcId="{52E272D6-4119-4247-9C23-973D600B49AE}" destId="{B209AFF2-972A-46AD-B63A-1FD0E7FBDDE0}" srcOrd="0" destOrd="0" presId="urn:microsoft.com/office/officeart/2005/8/layout/orgChart1"/>
    <dgm:cxn modelId="{0260EA6A-2320-49CC-B6ED-B872276ED922}" type="presOf" srcId="{8AC7B7D9-B34F-451E-B103-C1AAFA47CAA9}" destId="{A9D0D826-1564-4352-9912-5566B39BD48C}" srcOrd="0" destOrd="0" presId="urn:microsoft.com/office/officeart/2005/8/layout/orgChart1"/>
    <dgm:cxn modelId="{E068706D-9AC8-4137-B93B-FED15B9BABD9}" type="presOf" srcId="{069E6B8D-7BA3-4E08-A17E-154A840A2DAD}" destId="{33008C2A-EBE5-49EA-852D-329C98622385}" srcOrd="0" destOrd="0" presId="urn:microsoft.com/office/officeart/2005/8/layout/orgChart1"/>
    <dgm:cxn modelId="{84C99B6D-EB28-436E-AFDD-6FF3777040D5}" type="presOf" srcId="{AFA7CFCB-4D7D-418A-AC48-3B1358F97519}" destId="{8CAEBA51-A3B1-450E-B9B6-6847600C1BCD}" srcOrd="1" destOrd="0" presId="urn:microsoft.com/office/officeart/2005/8/layout/orgChart1"/>
    <dgm:cxn modelId="{52BB0270-AA1C-4E83-B37F-97CAE70A0920}" type="presOf" srcId="{D4BFEB3D-A939-481D-A78C-94F737D0FF07}" destId="{B63179C8-65F5-4BE6-A5BC-5C49BA63BFB7}" srcOrd="0" destOrd="0" presId="urn:microsoft.com/office/officeart/2005/8/layout/orgChart1"/>
    <dgm:cxn modelId="{91AC5B51-5B02-419C-8D14-592A8583C1F6}" type="presOf" srcId="{41718C59-270C-46A9-B2AB-0B3C590CABA8}" destId="{EECC7051-DDB3-4FFF-8F84-141F940D412D}" srcOrd="1" destOrd="0" presId="urn:microsoft.com/office/officeart/2005/8/layout/orgChart1"/>
    <dgm:cxn modelId="{FEC2E252-F728-469E-AAC0-9C8F33CFB482}" type="presOf" srcId="{F87E2854-1A69-4324-A5DB-725900E123D6}" destId="{AD3BF881-7373-4824-92F3-699BC84068F1}" srcOrd="0" destOrd="0" presId="urn:microsoft.com/office/officeart/2005/8/layout/orgChart1"/>
    <dgm:cxn modelId="{5B093075-00B8-4527-90D8-E8C1CCB31B67}" type="presOf" srcId="{A7A0968F-E5A8-4687-BCD1-F27A1A8489CE}" destId="{3770DF4A-9770-4507-B221-53DB1EFCB7CF}" srcOrd="1" destOrd="0" presId="urn:microsoft.com/office/officeart/2005/8/layout/orgChart1"/>
    <dgm:cxn modelId="{30EB1576-14EC-4097-8579-FEA05F3B5BCE}" type="presOf" srcId="{A4492596-E427-4D55-982B-750801496A76}" destId="{C59E6971-8EF7-47E0-AEF2-F1D99F5B23CB}" srcOrd="0" destOrd="0" presId="urn:microsoft.com/office/officeart/2005/8/layout/orgChart1"/>
    <dgm:cxn modelId="{2BE93578-9F03-4B17-B0CF-4F8142DAEA42}" type="presOf" srcId="{AFA7CFCB-4D7D-418A-AC48-3B1358F97519}" destId="{DCCC0EC1-1FE6-4DAF-8B0A-A9C1AC25CEC1}" srcOrd="0" destOrd="0" presId="urn:microsoft.com/office/officeart/2005/8/layout/orgChart1"/>
    <dgm:cxn modelId="{F8B3F35A-62E3-419C-96F9-767F21F16A98}" type="presOf" srcId="{DB8B991E-6D3F-4BD5-97A2-D64EC2FD0D63}" destId="{72ABA632-47B9-42C8-B22E-51740DD19B4A}" srcOrd="0" destOrd="0" presId="urn:microsoft.com/office/officeart/2005/8/layout/orgChart1"/>
    <dgm:cxn modelId="{31687081-25B8-4D2E-BC65-BE792E74038C}" type="presOf" srcId="{E3C3FA9F-54D1-4DFE-A7A2-DB17D7B36BCC}" destId="{AA0E2879-4152-4B9D-BE24-B19A1C4E13B3}" srcOrd="0" destOrd="0" presId="urn:microsoft.com/office/officeart/2005/8/layout/orgChart1"/>
    <dgm:cxn modelId="{7FF63682-EB49-4645-9AF4-B344D903EB63}" type="presOf" srcId="{CA195F01-CD36-4A27-8EA3-4FEC50BCE41C}" destId="{B364A48B-2E55-4FB8-99D5-A6D6887CFD90}" srcOrd="0" destOrd="0" presId="urn:microsoft.com/office/officeart/2005/8/layout/orgChart1"/>
    <dgm:cxn modelId="{9F715F86-4557-4C4A-A5F8-57A5C0C68B0D}" type="presOf" srcId="{DB8B991E-6D3F-4BD5-97A2-D64EC2FD0D63}" destId="{9512A148-698E-4E01-9340-E84D12009628}" srcOrd="1" destOrd="0" presId="urn:microsoft.com/office/officeart/2005/8/layout/orgChart1"/>
    <dgm:cxn modelId="{0600488A-5F9D-4B2A-B197-1E57BEC179BC}" srcId="{20E943D1-B0B5-48F3-947A-E7E5E6278D57}" destId="{CA195F01-CD36-4A27-8EA3-4FEC50BCE41C}" srcOrd="6" destOrd="0" parTransId="{A81E3D86-5D6B-44E5-8E59-654B87980C18}" sibTransId="{1AEA21A8-910D-47AA-BA73-CE35F13EAEDA}"/>
    <dgm:cxn modelId="{5740248C-8795-43C4-B879-02FCE3C06C6F}" type="presOf" srcId="{089232E3-81BA-4F97-B430-AC2AAFD91295}" destId="{A1FE9D3C-7477-4E4B-9B91-D6C7A3C23312}" srcOrd="0" destOrd="0" presId="urn:microsoft.com/office/officeart/2005/8/layout/orgChart1"/>
    <dgm:cxn modelId="{21B12D94-F1C9-4E21-9599-F10F439CB5A1}" type="presOf" srcId="{812FD9D1-53E7-44A4-8449-2620E088AD8A}" destId="{8082E2DE-2409-4041-833D-17829AD482FA}" srcOrd="1" destOrd="0" presId="urn:microsoft.com/office/officeart/2005/8/layout/orgChart1"/>
    <dgm:cxn modelId="{01A96C94-E537-4CE3-A99A-5130F527DBDB}" type="presOf" srcId="{4C741CF2-9204-4899-82A3-CC169392DBE4}" destId="{81B0859C-0AA4-4D57-AAD7-A720156A84C8}" srcOrd="0" destOrd="0" presId="urn:microsoft.com/office/officeart/2005/8/layout/orgChart1"/>
    <dgm:cxn modelId="{EF435697-404E-4013-B80C-4A5EDFF15A29}" type="presOf" srcId="{8E554E04-7FFC-4015-AA60-0AA1392D6792}" destId="{F8640D40-547C-4F88-8728-9B38D4543C57}" srcOrd="0" destOrd="0" presId="urn:microsoft.com/office/officeart/2005/8/layout/orgChart1"/>
    <dgm:cxn modelId="{9FBFDC98-6821-415E-B043-B42670687068}" type="presOf" srcId="{20E943D1-B0B5-48F3-947A-E7E5E6278D57}" destId="{67E59E54-0035-49B3-9D15-E57459D9EA79}" srcOrd="1" destOrd="0" presId="urn:microsoft.com/office/officeart/2005/8/layout/orgChart1"/>
    <dgm:cxn modelId="{30952099-04CC-4CBF-A3F8-C571CE6D00DD}" type="presOf" srcId="{FB83E7D4-D9BC-49AB-BFB4-932680B29C95}" destId="{556E5ED3-4B4D-4869-A2E4-C0F6CA231E65}" srcOrd="0" destOrd="0" presId="urn:microsoft.com/office/officeart/2005/8/layout/orgChart1"/>
    <dgm:cxn modelId="{6AB7DB99-DB4A-4791-B460-A9B62763088F}" type="presOf" srcId="{41718C59-270C-46A9-B2AB-0B3C590CABA8}" destId="{6D0ACE32-18BD-4F50-8C2B-5A67CB0AAD80}" srcOrd="0" destOrd="0" presId="urn:microsoft.com/office/officeart/2005/8/layout/orgChart1"/>
    <dgm:cxn modelId="{603CF89D-866C-4630-8345-B223F6D801B7}" type="presOf" srcId="{DBC330F9-57E0-408C-B785-4DD51204B2A4}" destId="{77DF6DE7-5A69-456F-A8EB-53D11D62F1C3}" srcOrd="0" destOrd="0" presId="urn:microsoft.com/office/officeart/2005/8/layout/orgChart1"/>
    <dgm:cxn modelId="{802F639E-3A95-43F9-8334-453FF0A785FC}" type="presOf" srcId="{23A66C82-6850-4B3B-B082-8F980817C1FD}" destId="{05818E25-D326-4CFB-80BE-C92CF7AACAE0}" srcOrd="1" destOrd="0" presId="urn:microsoft.com/office/officeart/2005/8/layout/orgChart1"/>
    <dgm:cxn modelId="{3EC5F79F-6B22-4889-B058-626C15A7541A}" type="presOf" srcId="{C042B2D4-F187-44DF-8C18-ACFA3363E3E2}" destId="{346351DC-968B-4F5D-933F-13E93FD8C705}" srcOrd="0" destOrd="0" presId="urn:microsoft.com/office/officeart/2005/8/layout/orgChart1"/>
    <dgm:cxn modelId="{203544A0-27B4-4EA4-A035-D7DDF14F995C}" type="presOf" srcId="{EF0504B7-0D28-4CE5-9A6B-D7C345FDB0F1}" destId="{D275468C-353E-4E3F-A457-F01D7CF4B51C}" srcOrd="0" destOrd="0" presId="urn:microsoft.com/office/officeart/2005/8/layout/orgChart1"/>
    <dgm:cxn modelId="{2BEB4DA3-A36F-4629-8008-18D7D008723D}" type="presOf" srcId="{91E1FBE7-361C-419A-8BA3-B61767E8D453}" destId="{C6CC5AA3-E6AD-4629-8D6A-10CAF986A2F8}" srcOrd="0" destOrd="0" presId="urn:microsoft.com/office/officeart/2005/8/layout/orgChart1"/>
    <dgm:cxn modelId="{0364CEA3-1947-42A3-AE94-01786D64FF2A}" type="presOf" srcId="{812FD9D1-53E7-44A4-8449-2620E088AD8A}" destId="{7EABC283-04E3-4DAE-82D8-3E3120A97231}" srcOrd="0" destOrd="0" presId="urn:microsoft.com/office/officeart/2005/8/layout/orgChart1"/>
    <dgm:cxn modelId="{6D6C24A4-F96F-4557-9BE3-85EDE2B90DE8}" type="presOf" srcId="{DC24EFA1-FA19-4DA9-AE8F-B76C1C7409E4}" destId="{F771B608-EA31-4F30-B538-9A90E21E3C62}" srcOrd="0" destOrd="0" presId="urn:microsoft.com/office/officeart/2005/8/layout/orgChart1"/>
    <dgm:cxn modelId="{F71948A7-D7A3-498B-AD28-E660DA25C630}" srcId="{FB83E7D4-D9BC-49AB-BFB4-932680B29C95}" destId="{23A66C82-6850-4B3B-B082-8F980817C1FD}" srcOrd="1" destOrd="0" parTransId="{91E1FBE7-361C-419A-8BA3-B61767E8D453}" sibTransId="{0416ACCA-3A26-4EB5-9C4E-F5B2D6287BCA}"/>
    <dgm:cxn modelId="{C182B5A9-A6D2-4FB1-8DF4-A0C0C2DDA1BA}" type="presOf" srcId="{22A69586-D394-4986-A74B-C6777AC89979}" destId="{73A081F0-CE29-470F-8846-24637CA58F1F}" srcOrd="0" destOrd="0" presId="urn:microsoft.com/office/officeart/2005/8/layout/orgChart1"/>
    <dgm:cxn modelId="{8D51A7AB-86AA-47F7-84C6-CD911B283C9B}" type="presOf" srcId="{20E943D1-B0B5-48F3-947A-E7E5E6278D57}" destId="{16874D8E-12D0-4641-9A23-D5C879AC6E3F}" srcOrd="0" destOrd="0" presId="urn:microsoft.com/office/officeart/2005/8/layout/orgChart1"/>
    <dgm:cxn modelId="{012215AF-8818-46EA-8DE4-7EC3A7A0BA28}" type="presOf" srcId="{6ACB20C0-6D58-4B8C-AB91-48D9CBEE717B}" destId="{FC1AA2ED-E7BE-43DC-8348-55367B45CA96}" srcOrd="0" destOrd="0" presId="urn:microsoft.com/office/officeart/2005/8/layout/orgChart1"/>
    <dgm:cxn modelId="{9B6550B0-7777-4209-8D5B-BFB2E46FDD99}" srcId="{20E943D1-B0B5-48F3-947A-E7E5E6278D57}" destId="{AFA7CFCB-4D7D-418A-AC48-3B1358F97519}" srcOrd="4" destOrd="0" parTransId="{8AC7B7D9-B34F-451E-B103-C1AAFA47CAA9}" sibTransId="{2AE0EC31-0C37-4529-B4D3-02D96AEDA32B}"/>
    <dgm:cxn modelId="{696160B3-DF25-46C0-9E90-0019A9390690}" srcId="{20E943D1-B0B5-48F3-947A-E7E5E6278D57}" destId="{D4BFEB3D-A939-481D-A78C-94F737D0FF07}" srcOrd="0" destOrd="0" parTransId="{DBC330F9-57E0-408C-B785-4DD51204B2A4}" sibTransId="{74A5983D-9244-4D87-9E9D-A3D16D70C962}"/>
    <dgm:cxn modelId="{4C4D19B6-8839-4A2E-87D6-262C26279DD8}" type="presOf" srcId="{F4C63455-22EE-4E6F-9C76-1818C86800F2}" destId="{0128DB37-B91D-4792-8F26-948C94093764}" srcOrd="0" destOrd="0" presId="urn:microsoft.com/office/officeart/2005/8/layout/orgChart1"/>
    <dgm:cxn modelId="{606FFFB6-4ADA-4851-B98D-587C9A98DB47}" srcId="{96FD3FE7-A902-43D0-A9BD-59F26A3D2C64}" destId="{54CFF9F0-C82E-4B7F-B394-24D48B00F034}" srcOrd="7" destOrd="0" parTransId="{4C741CF2-9204-4899-82A3-CC169392DBE4}" sibTransId="{754046A9-395E-47F5-B3F5-F96EAB53F4C8}"/>
    <dgm:cxn modelId="{0F0BE4B7-85B4-40C3-A1A5-292C6B67B350}" srcId="{E3C4E55A-E5A6-4D56-974C-0FD5D94AC963}" destId="{96FD3FE7-A902-43D0-A9BD-59F26A3D2C64}" srcOrd="0" destOrd="0" parTransId="{24CF6FFF-C0F9-4F6D-95F2-A69D2A78C43E}" sibTransId="{D6026CF4-6EEA-4FA8-B4A5-95D44E58D763}"/>
    <dgm:cxn modelId="{8C6B11B9-FA37-4E15-BA33-0355650754CC}" type="presOf" srcId="{52E272D6-4119-4247-9C23-973D600B49AE}" destId="{F17CFB99-321A-4956-ACF7-E8CEADC688AE}" srcOrd="1" destOrd="0" presId="urn:microsoft.com/office/officeart/2005/8/layout/orgChart1"/>
    <dgm:cxn modelId="{92D269BB-43D7-48CF-9B26-C35497A039E7}" type="presOf" srcId="{8E044FF2-B840-4A2E-B144-296A801CD275}" destId="{8BE2B9E6-E1DF-4A0C-9AA2-EF8C9CBEE308}" srcOrd="1" destOrd="0" presId="urn:microsoft.com/office/officeart/2005/8/layout/orgChart1"/>
    <dgm:cxn modelId="{2BFF4FBB-6FC5-419E-8783-4F9627D21BDF}" type="presOf" srcId="{54CFF9F0-C82E-4B7F-B394-24D48B00F034}" destId="{1B4FCCC3-F8E9-4CC2-9B97-4F014B10EB5E}" srcOrd="1" destOrd="0" presId="urn:microsoft.com/office/officeart/2005/8/layout/orgChart1"/>
    <dgm:cxn modelId="{DD446DC0-7F70-49FB-BD0E-DE4174BE3835}" type="presOf" srcId="{CA195F01-CD36-4A27-8EA3-4FEC50BCE41C}" destId="{CDEE1542-8C13-4A4E-9C70-6A5461FD6A48}" srcOrd="1" destOrd="0" presId="urn:microsoft.com/office/officeart/2005/8/layout/orgChart1"/>
    <dgm:cxn modelId="{211BB2C2-35AA-4DD4-8070-0E0595573693}" srcId="{23A66C82-6850-4B3B-B082-8F980817C1FD}" destId="{A7A0968F-E5A8-4687-BCD1-F27A1A8489CE}" srcOrd="2" destOrd="0" parTransId="{C042B2D4-F187-44DF-8C18-ACFA3363E3E2}" sibTransId="{38CF6698-B29C-485E-B813-7FE2F6ADFA8E}"/>
    <dgm:cxn modelId="{F81718C8-1C59-45B8-BAC0-DCB0DF44E984}" type="presOf" srcId="{B2B56E7C-F986-4E27-BEE1-A150C3BC44F0}" destId="{F1FC07E0-E026-4E13-8F4A-FF349B20E6BC}" srcOrd="0" destOrd="0" presId="urn:microsoft.com/office/officeart/2005/8/layout/orgChart1"/>
    <dgm:cxn modelId="{FAD3F4C9-B38E-4D54-BC92-F566CDD90659}" srcId="{E3C3FA9F-54D1-4DFE-A7A2-DB17D7B36BCC}" destId="{12E73586-E349-4CA5-ACA2-49D97089FCF1}" srcOrd="2" destOrd="0" parTransId="{472312E0-7245-4876-BF4F-5B5C575A92CE}" sibTransId="{68DF27A7-8ABC-4561-A1F3-697C1338D177}"/>
    <dgm:cxn modelId="{C481ADCA-4239-4BA9-89BC-077279284068}" type="presOf" srcId="{EF0504B7-0D28-4CE5-9A6B-D7C345FDB0F1}" destId="{4E1821FC-B26C-4D58-B763-315FA534E268}" srcOrd="1" destOrd="0" presId="urn:microsoft.com/office/officeart/2005/8/layout/orgChart1"/>
    <dgm:cxn modelId="{53AA03CC-F17A-4BFE-B66E-2FE2F199526D}" type="presOf" srcId="{50946813-9A83-485A-9171-38512FFC6574}" destId="{7FC655F7-76BB-4784-B907-A3AA99B5683F}" srcOrd="0" destOrd="0" presId="urn:microsoft.com/office/officeart/2005/8/layout/orgChart1"/>
    <dgm:cxn modelId="{219E99CF-554D-4731-90A4-BE9BCE7CD623}" srcId="{FB83E7D4-D9BC-49AB-BFB4-932680B29C95}" destId="{E3C3FA9F-54D1-4DFE-A7A2-DB17D7B36BCC}" srcOrd="0" destOrd="0" parTransId="{A73485AF-5AB2-4E60-B152-6E2AE8B2D833}" sibTransId="{895DF489-FE0B-4612-A7FD-479D32304DC3}"/>
    <dgm:cxn modelId="{210102D2-4323-4BE4-B983-064B3A091840}" type="presOf" srcId="{6ACB20C0-6D58-4B8C-AB91-48D9CBEE717B}" destId="{95EFF3E3-5B0C-472E-8A2D-2932F2AD138B}" srcOrd="1" destOrd="0" presId="urn:microsoft.com/office/officeart/2005/8/layout/orgChart1"/>
    <dgm:cxn modelId="{CE94A8D2-7FB5-4723-A95F-13CD603BDB99}" type="presOf" srcId="{5B8B9689-6583-460A-BF0C-000FFAA1B9F0}" destId="{6A8D74C8-A26A-4B80-9DF4-B241C44EE4FD}" srcOrd="0" destOrd="0" presId="urn:microsoft.com/office/officeart/2005/8/layout/orgChart1"/>
    <dgm:cxn modelId="{88377CD6-7314-4044-AD02-C58A9D7D5BAF}" srcId="{96FD3FE7-A902-43D0-A9BD-59F26A3D2C64}" destId="{29390B7A-BF7A-4AA1-829B-5988E11D66E9}" srcOrd="0" destOrd="0" parTransId="{6F8C34DD-242C-421F-B715-D19EFB869E49}" sibTransId="{4CB7FF68-6BAA-442B-8D9C-A1AE1956409E}"/>
    <dgm:cxn modelId="{63C276D8-67B8-4011-B163-BDD297466920}" type="presOf" srcId="{FB83E7D4-D9BC-49AB-BFB4-932680B29C95}" destId="{3FD6F0F0-5D18-40CB-97C7-766076EE403D}" srcOrd="1" destOrd="0" presId="urn:microsoft.com/office/officeart/2005/8/layout/orgChart1"/>
    <dgm:cxn modelId="{268568DA-AE51-4559-A45C-5AF85237CA02}" srcId="{96FD3FE7-A902-43D0-A9BD-59F26A3D2C64}" destId="{812FD9D1-53E7-44A4-8449-2620E088AD8A}" srcOrd="8" destOrd="0" parTransId="{DC24EFA1-FA19-4DA9-AE8F-B76C1C7409E4}" sibTransId="{0BD3F17F-6AD5-4E75-8938-4BB8765D4314}"/>
    <dgm:cxn modelId="{2ABE6DDA-8C3A-4CBC-8874-B2568428F275}" srcId="{96FD3FE7-A902-43D0-A9BD-59F26A3D2C64}" destId="{22A69586-D394-4986-A74B-C6777AC89979}" srcOrd="3" destOrd="0" parTransId="{738C3049-6609-4F30-8A53-2DC2CC7D385F}" sibTransId="{122B0C61-D80D-4328-85C4-BE087EA7958A}"/>
    <dgm:cxn modelId="{D6C6BEDC-70BE-4364-81D0-722555D8909D}" type="presOf" srcId="{738C3049-6609-4F30-8A53-2DC2CC7D385F}" destId="{E9E4D0CE-8EA0-411F-9C63-E86750AD7931}" srcOrd="0" destOrd="0" presId="urn:microsoft.com/office/officeart/2005/8/layout/orgChart1"/>
    <dgm:cxn modelId="{C6E6BBDE-8798-46EE-9265-342D3CB395C1}" type="presOf" srcId="{96392D95-50C2-4153-A9AD-696F1BAA6A76}" destId="{846D007D-17B9-40BC-8CB5-FCFA4962AC4E}" srcOrd="0" destOrd="0" presId="urn:microsoft.com/office/officeart/2005/8/layout/orgChart1"/>
    <dgm:cxn modelId="{B4C20EE0-C3B7-476C-A5EB-9264FBDBC655}" type="presOf" srcId="{A73485AF-5AB2-4E60-B152-6E2AE8B2D833}" destId="{5A6024D1-6DC0-4C8B-8749-68EFE55142EA}" srcOrd="0" destOrd="0" presId="urn:microsoft.com/office/officeart/2005/8/layout/orgChart1"/>
    <dgm:cxn modelId="{451744E0-6F9C-4D77-96F4-BC06381BD0D8}" type="presOf" srcId="{376577E0-BD0F-430B-9C59-19F3518367FA}" destId="{48CFF1F9-5BD3-4F6C-BFB1-2498A78B3D77}" srcOrd="0" destOrd="0" presId="urn:microsoft.com/office/officeart/2005/8/layout/orgChart1"/>
    <dgm:cxn modelId="{71138AE2-2D4C-4E6B-9834-8EF0DD757318}" srcId="{23A66C82-6850-4B3B-B082-8F980817C1FD}" destId="{089232E3-81BA-4F97-B430-AC2AAFD91295}" srcOrd="0" destOrd="0" parTransId="{96392D95-50C2-4153-A9AD-696F1BAA6A76}" sibTransId="{7D4AFDE6-92C7-4BFF-8527-4DA056FF5B0C}"/>
    <dgm:cxn modelId="{939775E3-777E-462D-9AF2-443ADA1BE726}" srcId="{20E943D1-B0B5-48F3-947A-E7E5E6278D57}" destId="{E429A1F7-68BC-468D-91A1-46E0929077C7}" srcOrd="2" destOrd="0" parTransId="{A4492596-E427-4D55-982B-750801496A76}" sibTransId="{09905E3E-3D97-4C3A-886E-25847E73A4DB}"/>
    <dgm:cxn modelId="{904A68E5-CA2E-4395-8370-9C85E2D8536C}" type="presOf" srcId="{434FBC17-7A1A-48C6-A057-DFF9B950F5F7}" destId="{EEE40D50-1C13-4CC8-B9B5-980BD82C97A6}" srcOrd="0" destOrd="0" presId="urn:microsoft.com/office/officeart/2005/8/layout/orgChart1"/>
    <dgm:cxn modelId="{CDB242E6-516B-43DE-A85C-701A32F8F1B8}" type="presOf" srcId="{70FE17C5-CC79-4C4E-8D12-6CCD34D639BB}" destId="{8FD7FD25-740B-4130-8B43-DC206CA35BE7}" srcOrd="0" destOrd="0" presId="urn:microsoft.com/office/officeart/2005/8/layout/orgChart1"/>
    <dgm:cxn modelId="{0145DCEA-F0AF-428A-8F82-5E1A6253D04E}" srcId="{20E943D1-B0B5-48F3-947A-E7E5E6278D57}" destId="{8E044FF2-B840-4A2E-B144-296A801CD275}" srcOrd="1" destOrd="0" parTransId="{50946813-9A83-485A-9171-38512FFC6574}" sibTransId="{E40FCA1E-D0D7-4F84-AAAE-25C138BD1E39}"/>
    <dgm:cxn modelId="{6D37E2EE-8853-4556-B787-ADA215FFB76E}" type="presOf" srcId="{E429A1F7-68BC-468D-91A1-46E0929077C7}" destId="{4AF046FC-0111-4930-8232-C990A70F8EC7}" srcOrd="1" destOrd="0" presId="urn:microsoft.com/office/officeart/2005/8/layout/orgChart1"/>
    <dgm:cxn modelId="{B41F9FEF-1176-4BEC-B586-FFA07EF9A4D7}" srcId="{96FD3FE7-A902-43D0-A9BD-59F26A3D2C64}" destId="{EF0504B7-0D28-4CE5-9A6B-D7C345FDB0F1}" srcOrd="6" destOrd="0" parTransId="{376577E0-BD0F-430B-9C59-19F3518367FA}" sibTransId="{F6886D74-AA11-4986-8070-74982DDE8E1C}"/>
    <dgm:cxn modelId="{6E59C9F0-52E5-478A-812C-B468D484D0C1}" type="presOf" srcId="{12E73586-E349-4CA5-ACA2-49D97089FCF1}" destId="{F284B139-E11E-4E6D-9605-0A3260979A8A}" srcOrd="0" destOrd="0" presId="urn:microsoft.com/office/officeart/2005/8/layout/orgChart1"/>
    <dgm:cxn modelId="{10788BF1-4057-4C02-9449-B1FA18592C67}" type="presOf" srcId="{069E6B8D-7BA3-4E08-A17E-154A840A2DAD}" destId="{801A892E-D9BB-4B6A-AA08-AF151DF67500}" srcOrd="1" destOrd="0" presId="urn:microsoft.com/office/officeart/2005/8/layout/orgChart1"/>
    <dgm:cxn modelId="{0E6DE1F4-4A0B-4A01-B192-43772C16B053}" type="presOf" srcId="{F4C63455-22EE-4E6F-9C76-1818C86800F2}" destId="{C40F73C4-7911-4099-998B-B6A040C97D59}" srcOrd="1" destOrd="0" presId="urn:microsoft.com/office/officeart/2005/8/layout/orgChart1"/>
    <dgm:cxn modelId="{600B0EF9-8CFE-4969-973C-2FA21A5F01ED}" type="presOf" srcId="{C773FE52-9AE1-4FDC-A5B0-B2AD16B7B411}" destId="{F9F3910C-42DB-4C63-8318-C876164B8E4A}" srcOrd="0" destOrd="0" presId="urn:microsoft.com/office/officeart/2005/8/layout/orgChart1"/>
    <dgm:cxn modelId="{50EB8DFB-EEDF-442E-B318-3778A2EBD932}" srcId="{96FD3FE7-A902-43D0-A9BD-59F26A3D2C64}" destId="{F4C63455-22EE-4E6F-9C76-1818C86800F2}" srcOrd="1" destOrd="0" parTransId="{C773FE52-9AE1-4FDC-A5B0-B2AD16B7B411}" sibTransId="{738CBB00-6BE9-4A1B-B72E-5C4F94F89C06}"/>
    <dgm:cxn modelId="{885944C2-0041-408A-93CF-C1009A9AC56A}" type="presParOf" srcId="{6BD3B9CE-E9FD-4C59-BA1C-B9C89ED285AF}" destId="{0FDE32E2-02DE-4816-8012-187B01A34CEE}" srcOrd="0" destOrd="0" presId="urn:microsoft.com/office/officeart/2005/8/layout/orgChart1"/>
    <dgm:cxn modelId="{60DB9675-00FD-4A9D-BF40-792E2E3B0CA9}" type="presParOf" srcId="{0FDE32E2-02DE-4816-8012-187B01A34CEE}" destId="{FB571C52-134D-433B-968C-7F4B436D762D}" srcOrd="0" destOrd="0" presId="urn:microsoft.com/office/officeart/2005/8/layout/orgChart1"/>
    <dgm:cxn modelId="{B94E8FDF-04B4-4940-9827-E721AFA66D58}" type="presParOf" srcId="{FB571C52-134D-433B-968C-7F4B436D762D}" destId="{08FB3BF4-16BB-43E1-83A0-76C6C2885174}" srcOrd="0" destOrd="0" presId="urn:microsoft.com/office/officeart/2005/8/layout/orgChart1"/>
    <dgm:cxn modelId="{756FAD54-B87D-4676-B90E-3C79A57924AD}" type="presParOf" srcId="{FB571C52-134D-433B-968C-7F4B436D762D}" destId="{395E86A2-ADC0-4167-A35F-BAD97DD68E88}" srcOrd="1" destOrd="0" presId="urn:microsoft.com/office/officeart/2005/8/layout/orgChart1"/>
    <dgm:cxn modelId="{3A4E4D49-2F0B-4C0A-A64C-D7DEE209A42D}" type="presParOf" srcId="{0FDE32E2-02DE-4816-8012-187B01A34CEE}" destId="{1F28AC5B-E635-4F63-B7F2-F086513F8009}" srcOrd="1" destOrd="0" presId="urn:microsoft.com/office/officeart/2005/8/layout/orgChart1"/>
    <dgm:cxn modelId="{03123F5F-E6DD-4CE0-908F-CA1A6AE496F4}" type="presParOf" srcId="{1F28AC5B-E635-4F63-B7F2-F086513F8009}" destId="{355947C3-06F6-49F0-B50F-2400F4CF6BA3}" srcOrd="0" destOrd="0" presId="urn:microsoft.com/office/officeart/2005/8/layout/orgChart1"/>
    <dgm:cxn modelId="{7C1B6414-90B1-4B1F-AC7D-3FC53FD2357F}" type="presParOf" srcId="{1F28AC5B-E635-4F63-B7F2-F086513F8009}" destId="{97E2EE5F-AB45-4301-B823-C4D7EA60D1BE}" srcOrd="1" destOrd="0" presId="urn:microsoft.com/office/officeart/2005/8/layout/orgChart1"/>
    <dgm:cxn modelId="{6EA76E8B-A1E9-41E6-84C3-24599C8FDA41}" type="presParOf" srcId="{97E2EE5F-AB45-4301-B823-C4D7EA60D1BE}" destId="{69D23378-A4BD-4DE6-A5BB-B675B2249657}" srcOrd="0" destOrd="0" presId="urn:microsoft.com/office/officeart/2005/8/layout/orgChart1"/>
    <dgm:cxn modelId="{70BAC3A4-C0CD-46E3-AB9B-D08EC6041289}" type="presParOf" srcId="{69D23378-A4BD-4DE6-A5BB-B675B2249657}" destId="{1A61967F-2C0B-4A85-ADEE-E5EE80E97E74}" srcOrd="0" destOrd="0" presId="urn:microsoft.com/office/officeart/2005/8/layout/orgChart1"/>
    <dgm:cxn modelId="{87FB1EF2-8C69-489C-B939-620E77E69BD9}" type="presParOf" srcId="{69D23378-A4BD-4DE6-A5BB-B675B2249657}" destId="{17BE0462-D8CE-4404-8E34-3693E0B8EAB1}" srcOrd="1" destOrd="0" presId="urn:microsoft.com/office/officeart/2005/8/layout/orgChart1"/>
    <dgm:cxn modelId="{29875200-3C87-487D-9830-1ECB3B4B28A0}" type="presParOf" srcId="{97E2EE5F-AB45-4301-B823-C4D7EA60D1BE}" destId="{71561C8C-9B22-4337-A1BC-040BF66E7032}" srcOrd="1" destOrd="0" presId="urn:microsoft.com/office/officeart/2005/8/layout/orgChart1"/>
    <dgm:cxn modelId="{8D97AD0C-A37B-4ED9-8ACA-3E7AC1A7FD92}" type="presParOf" srcId="{97E2EE5F-AB45-4301-B823-C4D7EA60D1BE}" destId="{59701FB6-B87B-4D4B-B40C-6E87D243E906}" srcOrd="2" destOrd="0" presId="urn:microsoft.com/office/officeart/2005/8/layout/orgChart1"/>
    <dgm:cxn modelId="{E5CEC47B-1358-4A1A-8538-7E6955B6CE67}" type="presParOf" srcId="{1F28AC5B-E635-4F63-B7F2-F086513F8009}" destId="{F9F3910C-42DB-4C63-8318-C876164B8E4A}" srcOrd="2" destOrd="0" presId="urn:microsoft.com/office/officeart/2005/8/layout/orgChart1"/>
    <dgm:cxn modelId="{C6E5BDAD-B8C0-41A7-BBC8-87FE1F6D773A}" type="presParOf" srcId="{1F28AC5B-E635-4F63-B7F2-F086513F8009}" destId="{80CEE3F9-4EA2-44D5-815A-6D846BD71D6A}" srcOrd="3" destOrd="0" presId="urn:microsoft.com/office/officeart/2005/8/layout/orgChart1"/>
    <dgm:cxn modelId="{BC08AE87-8BE6-4456-8F26-9AAB029D9C86}" type="presParOf" srcId="{80CEE3F9-4EA2-44D5-815A-6D846BD71D6A}" destId="{748E0B59-AF56-4A2F-AF4A-1386B99E2408}" srcOrd="0" destOrd="0" presId="urn:microsoft.com/office/officeart/2005/8/layout/orgChart1"/>
    <dgm:cxn modelId="{4B03D52B-DF63-4B5E-891F-8C97A9A373BF}" type="presParOf" srcId="{748E0B59-AF56-4A2F-AF4A-1386B99E2408}" destId="{0128DB37-B91D-4792-8F26-948C94093764}" srcOrd="0" destOrd="0" presId="urn:microsoft.com/office/officeart/2005/8/layout/orgChart1"/>
    <dgm:cxn modelId="{76C5F1F2-6C69-421B-B24D-18870313A8E9}" type="presParOf" srcId="{748E0B59-AF56-4A2F-AF4A-1386B99E2408}" destId="{C40F73C4-7911-4099-998B-B6A040C97D59}" srcOrd="1" destOrd="0" presId="urn:microsoft.com/office/officeart/2005/8/layout/orgChart1"/>
    <dgm:cxn modelId="{3ED23CBE-5F39-463C-8C15-91C3193521B5}" type="presParOf" srcId="{80CEE3F9-4EA2-44D5-815A-6D846BD71D6A}" destId="{FDCDA438-1A97-4AE8-8ECC-E4CE3C6BA54E}" srcOrd="1" destOrd="0" presId="urn:microsoft.com/office/officeart/2005/8/layout/orgChart1"/>
    <dgm:cxn modelId="{9393F74B-7FDD-4725-81C6-DC5F723582D9}" type="presParOf" srcId="{80CEE3F9-4EA2-44D5-815A-6D846BD71D6A}" destId="{B612DA37-72F6-4DAB-ADB7-9123DEAFBB73}" srcOrd="2" destOrd="0" presId="urn:microsoft.com/office/officeart/2005/8/layout/orgChart1"/>
    <dgm:cxn modelId="{679E11DD-1818-4204-B9A0-FCDA6483549A}" type="presParOf" srcId="{1F28AC5B-E635-4F63-B7F2-F086513F8009}" destId="{0E5FA79C-6370-49CD-8CFE-C021DC4775F8}" srcOrd="4" destOrd="0" presId="urn:microsoft.com/office/officeart/2005/8/layout/orgChart1"/>
    <dgm:cxn modelId="{952C1DE1-8642-4030-BF3A-F2D81F22BE21}" type="presParOf" srcId="{1F28AC5B-E635-4F63-B7F2-F086513F8009}" destId="{0907B1AD-73FB-43E4-BBCB-CAC3B0B2E3C1}" srcOrd="5" destOrd="0" presId="urn:microsoft.com/office/officeart/2005/8/layout/orgChart1"/>
    <dgm:cxn modelId="{67FAAED0-F1A2-475E-9A54-09B752D1FF4A}" type="presParOf" srcId="{0907B1AD-73FB-43E4-BBCB-CAC3B0B2E3C1}" destId="{D2CFE382-A4F5-41F1-89E7-C7E8549658A7}" srcOrd="0" destOrd="0" presId="urn:microsoft.com/office/officeart/2005/8/layout/orgChart1"/>
    <dgm:cxn modelId="{8F6863D8-A0E7-4C65-A5DC-B099837D1489}" type="presParOf" srcId="{D2CFE382-A4F5-41F1-89E7-C7E8549658A7}" destId="{33008C2A-EBE5-49EA-852D-329C98622385}" srcOrd="0" destOrd="0" presId="urn:microsoft.com/office/officeart/2005/8/layout/orgChart1"/>
    <dgm:cxn modelId="{8DE99C2E-5C26-4002-993A-97943000F6D5}" type="presParOf" srcId="{D2CFE382-A4F5-41F1-89E7-C7E8549658A7}" destId="{801A892E-D9BB-4B6A-AA08-AF151DF67500}" srcOrd="1" destOrd="0" presId="urn:microsoft.com/office/officeart/2005/8/layout/orgChart1"/>
    <dgm:cxn modelId="{EDAF6DDE-029E-4274-9AF7-498CF638A2EB}" type="presParOf" srcId="{0907B1AD-73FB-43E4-BBCB-CAC3B0B2E3C1}" destId="{5B10914C-5206-4E47-A4E1-66C30C80B008}" srcOrd="1" destOrd="0" presId="urn:microsoft.com/office/officeart/2005/8/layout/orgChart1"/>
    <dgm:cxn modelId="{D6E598D8-32DB-4560-8939-DCF4CA6AB728}" type="presParOf" srcId="{0907B1AD-73FB-43E4-BBCB-CAC3B0B2E3C1}" destId="{8BB9576E-B848-4D6D-8DEA-55AE1FCAB44B}" srcOrd="2" destOrd="0" presId="urn:microsoft.com/office/officeart/2005/8/layout/orgChart1"/>
    <dgm:cxn modelId="{5096EA57-2255-48D0-9A2B-7B0181A272E1}" type="presParOf" srcId="{1F28AC5B-E635-4F63-B7F2-F086513F8009}" destId="{E9E4D0CE-8EA0-411F-9C63-E86750AD7931}" srcOrd="6" destOrd="0" presId="urn:microsoft.com/office/officeart/2005/8/layout/orgChart1"/>
    <dgm:cxn modelId="{16E2E78F-AF7D-46AA-9147-85C0F4AD0A88}" type="presParOf" srcId="{1F28AC5B-E635-4F63-B7F2-F086513F8009}" destId="{A82CB49F-31BD-49D8-BC05-6390EDF0009E}" srcOrd="7" destOrd="0" presId="urn:microsoft.com/office/officeart/2005/8/layout/orgChart1"/>
    <dgm:cxn modelId="{1B916DC6-1001-48EB-934C-DAE7518FE6F2}" type="presParOf" srcId="{A82CB49F-31BD-49D8-BC05-6390EDF0009E}" destId="{9148FF2B-59D0-4DBD-A4FA-BA65B35138E1}" srcOrd="0" destOrd="0" presId="urn:microsoft.com/office/officeart/2005/8/layout/orgChart1"/>
    <dgm:cxn modelId="{B143AF33-CF29-4FE7-AEAE-A8E90B5E4257}" type="presParOf" srcId="{9148FF2B-59D0-4DBD-A4FA-BA65B35138E1}" destId="{73A081F0-CE29-470F-8846-24637CA58F1F}" srcOrd="0" destOrd="0" presId="urn:microsoft.com/office/officeart/2005/8/layout/orgChart1"/>
    <dgm:cxn modelId="{D2D7948E-4AC0-4843-9244-4F3AB5791729}" type="presParOf" srcId="{9148FF2B-59D0-4DBD-A4FA-BA65B35138E1}" destId="{B4080681-7E83-4D91-A15A-5A26067A7C21}" srcOrd="1" destOrd="0" presId="urn:microsoft.com/office/officeart/2005/8/layout/orgChart1"/>
    <dgm:cxn modelId="{11897EF6-C71D-4D16-ACDA-A3BA7FB1218E}" type="presParOf" srcId="{A82CB49F-31BD-49D8-BC05-6390EDF0009E}" destId="{D2C68ECD-E767-43F4-8D05-81C4063BAB20}" srcOrd="1" destOrd="0" presId="urn:microsoft.com/office/officeart/2005/8/layout/orgChart1"/>
    <dgm:cxn modelId="{1C37FBC9-5958-4761-9211-BC20AB1F33A0}" type="presParOf" srcId="{A82CB49F-31BD-49D8-BC05-6390EDF0009E}" destId="{726A5C90-233B-4105-8E6E-C965778B2F92}" srcOrd="2" destOrd="0" presId="urn:microsoft.com/office/officeart/2005/8/layout/orgChart1"/>
    <dgm:cxn modelId="{760DF0DC-8A05-491A-8DD0-08B494CBE87F}" type="presParOf" srcId="{1F28AC5B-E635-4F63-B7F2-F086513F8009}" destId="{F1FC07E0-E026-4E13-8F4A-FF349B20E6BC}" srcOrd="8" destOrd="0" presId="urn:microsoft.com/office/officeart/2005/8/layout/orgChart1"/>
    <dgm:cxn modelId="{88B07C5E-0AA3-4A82-9E45-3C935ECC4F28}" type="presParOf" srcId="{1F28AC5B-E635-4F63-B7F2-F086513F8009}" destId="{24FDF4BA-8EE1-4E21-A45E-8798CAF28462}" srcOrd="9" destOrd="0" presId="urn:microsoft.com/office/officeart/2005/8/layout/orgChart1"/>
    <dgm:cxn modelId="{344296DA-5A1C-40E3-9CB5-273C29F90FC6}" type="presParOf" srcId="{24FDF4BA-8EE1-4E21-A45E-8798CAF28462}" destId="{265ED7F5-2B91-4186-AAAC-DB8207555EA2}" srcOrd="0" destOrd="0" presId="urn:microsoft.com/office/officeart/2005/8/layout/orgChart1"/>
    <dgm:cxn modelId="{F48DFDFC-E819-4F04-B9C7-40474A01C027}" type="presParOf" srcId="{265ED7F5-2B91-4186-AAAC-DB8207555EA2}" destId="{72ABA632-47B9-42C8-B22E-51740DD19B4A}" srcOrd="0" destOrd="0" presId="urn:microsoft.com/office/officeart/2005/8/layout/orgChart1"/>
    <dgm:cxn modelId="{D16C0DE1-C03C-4657-97D7-CE1C6D545E22}" type="presParOf" srcId="{265ED7F5-2B91-4186-AAAC-DB8207555EA2}" destId="{9512A148-698E-4E01-9340-E84D12009628}" srcOrd="1" destOrd="0" presId="urn:microsoft.com/office/officeart/2005/8/layout/orgChart1"/>
    <dgm:cxn modelId="{317B12A1-F07D-472E-85B3-AD6EB2C3C4D2}" type="presParOf" srcId="{24FDF4BA-8EE1-4E21-A45E-8798CAF28462}" destId="{B7598969-0895-47D5-8D31-64C8BA34B8D3}" srcOrd="1" destOrd="0" presId="urn:microsoft.com/office/officeart/2005/8/layout/orgChart1"/>
    <dgm:cxn modelId="{DAFE20FA-1B0E-47AC-B0EC-F8843F4B9E16}" type="presParOf" srcId="{24FDF4BA-8EE1-4E21-A45E-8798CAF28462}" destId="{1BB55FD8-876B-4D6E-9FD9-C0ADE2AA88B0}" srcOrd="2" destOrd="0" presId="urn:microsoft.com/office/officeart/2005/8/layout/orgChart1"/>
    <dgm:cxn modelId="{7E6783F1-87F6-468F-9CDC-51B74B8EDD3B}" type="presParOf" srcId="{1F28AC5B-E635-4F63-B7F2-F086513F8009}" destId="{6A8D74C8-A26A-4B80-9DF4-B241C44EE4FD}" srcOrd="10" destOrd="0" presId="urn:microsoft.com/office/officeart/2005/8/layout/orgChart1"/>
    <dgm:cxn modelId="{376962B0-5849-4A31-898B-8C1BF7761481}" type="presParOf" srcId="{1F28AC5B-E635-4F63-B7F2-F086513F8009}" destId="{6332856C-6530-458B-BAFE-923CED0020E1}" srcOrd="11" destOrd="0" presId="urn:microsoft.com/office/officeart/2005/8/layout/orgChart1"/>
    <dgm:cxn modelId="{7CD18A1D-6FA8-404C-8BCB-3DAB4DCB4784}" type="presParOf" srcId="{6332856C-6530-458B-BAFE-923CED0020E1}" destId="{120CB411-2EE8-4542-B07D-AB06D0CA54C0}" srcOrd="0" destOrd="0" presId="urn:microsoft.com/office/officeart/2005/8/layout/orgChart1"/>
    <dgm:cxn modelId="{9E7F9DD7-3BDA-4652-9ECF-0AF3F7938502}" type="presParOf" srcId="{120CB411-2EE8-4542-B07D-AB06D0CA54C0}" destId="{16874D8E-12D0-4641-9A23-D5C879AC6E3F}" srcOrd="0" destOrd="0" presId="urn:microsoft.com/office/officeart/2005/8/layout/orgChart1"/>
    <dgm:cxn modelId="{C7FA2A24-0536-46D6-B353-212B1ADD86C7}" type="presParOf" srcId="{120CB411-2EE8-4542-B07D-AB06D0CA54C0}" destId="{67E59E54-0035-49B3-9D15-E57459D9EA79}" srcOrd="1" destOrd="0" presId="urn:microsoft.com/office/officeart/2005/8/layout/orgChart1"/>
    <dgm:cxn modelId="{1EF9C951-4E3E-483F-8DD1-24766057EF46}" type="presParOf" srcId="{6332856C-6530-458B-BAFE-923CED0020E1}" destId="{0FA2FC12-6272-4605-A928-20CF2A11E487}" srcOrd="1" destOrd="0" presId="urn:microsoft.com/office/officeart/2005/8/layout/orgChart1"/>
    <dgm:cxn modelId="{0B04009E-768E-4052-8F9B-F4016920AD88}" type="presParOf" srcId="{0FA2FC12-6272-4605-A928-20CF2A11E487}" destId="{77DF6DE7-5A69-456F-A8EB-53D11D62F1C3}" srcOrd="0" destOrd="0" presId="urn:microsoft.com/office/officeart/2005/8/layout/orgChart1"/>
    <dgm:cxn modelId="{F11A53E6-DA82-4E2A-9F2A-3CCCF5EA6F3E}" type="presParOf" srcId="{0FA2FC12-6272-4605-A928-20CF2A11E487}" destId="{62E84F92-AC5E-4B00-A4E5-05CE669B616F}" srcOrd="1" destOrd="0" presId="urn:microsoft.com/office/officeart/2005/8/layout/orgChart1"/>
    <dgm:cxn modelId="{92C4B8DE-B60D-4361-B3A6-B8175B72E0E2}" type="presParOf" srcId="{62E84F92-AC5E-4B00-A4E5-05CE669B616F}" destId="{C7EF7F95-9191-4530-A167-381DCA1DD5AA}" srcOrd="0" destOrd="0" presId="urn:microsoft.com/office/officeart/2005/8/layout/orgChart1"/>
    <dgm:cxn modelId="{32DE9C5D-AA66-44A4-861A-6AE3360A0666}" type="presParOf" srcId="{C7EF7F95-9191-4530-A167-381DCA1DD5AA}" destId="{B63179C8-65F5-4BE6-A5BC-5C49BA63BFB7}" srcOrd="0" destOrd="0" presId="urn:microsoft.com/office/officeart/2005/8/layout/orgChart1"/>
    <dgm:cxn modelId="{BB4A8EB1-EB24-492B-92C9-78DC07377519}" type="presParOf" srcId="{C7EF7F95-9191-4530-A167-381DCA1DD5AA}" destId="{2E4E56F7-9DC3-4D9D-8B06-159FBAC63091}" srcOrd="1" destOrd="0" presId="urn:microsoft.com/office/officeart/2005/8/layout/orgChart1"/>
    <dgm:cxn modelId="{7883893A-C11F-48FB-9461-F362D8718E87}" type="presParOf" srcId="{62E84F92-AC5E-4B00-A4E5-05CE669B616F}" destId="{E6592C91-22A6-4C55-A05A-FA88CAE3DA7D}" srcOrd="1" destOrd="0" presId="urn:microsoft.com/office/officeart/2005/8/layout/orgChart1"/>
    <dgm:cxn modelId="{8FAB7C32-D523-475F-9714-196A68834D2D}" type="presParOf" srcId="{62E84F92-AC5E-4B00-A4E5-05CE669B616F}" destId="{87B14CE0-3E03-4553-B7BA-83E78290428D}" srcOrd="2" destOrd="0" presId="urn:microsoft.com/office/officeart/2005/8/layout/orgChart1"/>
    <dgm:cxn modelId="{A84DE579-C54B-49F1-BC35-8AFD2560EB5F}" type="presParOf" srcId="{0FA2FC12-6272-4605-A928-20CF2A11E487}" destId="{7FC655F7-76BB-4784-B907-A3AA99B5683F}" srcOrd="2" destOrd="0" presId="urn:microsoft.com/office/officeart/2005/8/layout/orgChart1"/>
    <dgm:cxn modelId="{6A8734DF-C948-41FA-8BB4-65BAC859B84B}" type="presParOf" srcId="{0FA2FC12-6272-4605-A928-20CF2A11E487}" destId="{7629DF53-884E-4BB0-8024-9FB5A7B23FE9}" srcOrd="3" destOrd="0" presId="urn:microsoft.com/office/officeart/2005/8/layout/orgChart1"/>
    <dgm:cxn modelId="{B6EA64DE-40CD-41B1-A215-0370FB650BF4}" type="presParOf" srcId="{7629DF53-884E-4BB0-8024-9FB5A7B23FE9}" destId="{359A1C0C-9310-42AE-9765-CB11C57897BD}" srcOrd="0" destOrd="0" presId="urn:microsoft.com/office/officeart/2005/8/layout/orgChart1"/>
    <dgm:cxn modelId="{DF00678B-31DF-4847-B5DC-63EA125775DA}" type="presParOf" srcId="{359A1C0C-9310-42AE-9765-CB11C57897BD}" destId="{0E3FFF64-8F9C-4DE9-BFED-8FEDC61A16AC}" srcOrd="0" destOrd="0" presId="urn:microsoft.com/office/officeart/2005/8/layout/orgChart1"/>
    <dgm:cxn modelId="{FAF691AD-5A2A-4545-953E-2B8194B1518B}" type="presParOf" srcId="{359A1C0C-9310-42AE-9765-CB11C57897BD}" destId="{8BE2B9E6-E1DF-4A0C-9AA2-EF8C9CBEE308}" srcOrd="1" destOrd="0" presId="urn:microsoft.com/office/officeart/2005/8/layout/orgChart1"/>
    <dgm:cxn modelId="{960468EC-EA51-4F59-A538-56BC4E6FF819}" type="presParOf" srcId="{7629DF53-884E-4BB0-8024-9FB5A7B23FE9}" destId="{44F243C8-29FC-47D9-8354-5686ABB292ED}" srcOrd="1" destOrd="0" presId="urn:microsoft.com/office/officeart/2005/8/layout/orgChart1"/>
    <dgm:cxn modelId="{F9113404-2451-473A-90CD-F541C99BE0B3}" type="presParOf" srcId="{7629DF53-884E-4BB0-8024-9FB5A7B23FE9}" destId="{FAE6A0D8-2EBE-4754-96C7-AF1D781E3493}" srcOrd="2" destOrd="0" presId="urn:microsoft.com/office/officeart/2005/8/layout/orgChart1"/>
    <dgm:cxn modelId="{74900B47-F075-42A7-9364-86489182163B}" type="presParOf" srcId="{0FA2FC12-6272-4605-A928-20CF2A11E487}" destId="{C59E6971-8EF7-47E0-AEF2-F1D99F5B23CB}" srcOrd="4" destOrd="0" presId="urn:microsoft.com/office/officeart/2005/8/layout/orgChart1"/>
    <dgm:cxn modelId="{40B95EDF-1ACC-4B0A-9980-14D896CE9E20}" type="presParOf" srcId="{0FA2FC12-6272-4605-A928-20CF2A11E487}" destId="{4886AAC2-4AE3-4152-AB62-01B08D5E4B9C}" srcOrd="5" destOrd="0" presId="urn:microsoft.com/office/officeart/2005/8/layout/orgChart1"/>
    <dgm:cxn modelId="{2452AB50-E745-44C8-8A76-0912827E5CB5}" type="presParOf" srcId="{4886AAC2-4AE3-4152-AB62-01B08D5E4B9C}" destId="{70A212C3-F2DD-46B4-AA59-F6BA811C54B9}" srcOrd="0" destOrd="0" presId="urn:microsoft.com/office/officeart/2005/8/layout/orgChart1"/>
    <dgm:cxn modelId="{5AEA5CCF-57F9-4D36-8108-4CDBAB046601}" type="presParOf" srcId="{70A212C3-F2DD-46B4-AA59-F6BA811C54B9}" destId="{1D1C87F7-7101-4112-BDFE-1F3A94462114}" srcOrd="0" destOrd="0" presId="urn:microsoft.com/office/officeart/2005/8/layout/orgChart1"/>
    <dgm:cxn modelId="{629711AB-6D5A-4AA4-998F-7FB6027884AD}" type="presParOf" srcId="{70A212C3-F2DD-46B4-AA59-F6BA811C54B9}" destId="{4AF046FC-0111-4930-8232-C990A70F8EC7}" srcOrd="1" destOrd="0" presId="urn:microsoft.com/office/officeart/2005/8/layout/orgChart1"/>
    <dgm:cxn modelId="{D04026E7-0B47-42C9-8A4E-F5E36CA3396B}" type="presParOf" srcId="{4886AAC2-4AE3-4152-AB62-01B08D5E4B9C}" destId="{E20A0275-EC8A-437E-8F75-DC79E0476ED4}" srcOrd="1" destOrd="0" presId="urn:microsoft.com/office/officeart/2005/8/layout/orgChart1"/>
    <dgm:cxn modelId="{E15C3BDD-4C36-4EFE-AC1B-B7C65C9743B8}" type="presParOf" srcId="{4886AAC2-4AE3-4152-AB62-01B08D5E4B9C}" destId="{AF77A14B-AD99-4902-B57A-B037016D141A}" srcOrd="2" destOrd="0" presId="urn:microsoft.com/office/officeart/2005/8/layout/orgChart1"/>
    <dgm:cxn modelId="{6CC94156-C3EF-4BF2-A9ED-91F26ACB6ABF}" type="presParOf" srcId="{0FA2FC12-6272-4605-A928-20CF2A11E487}" destId="{B0458CB5-86A3-4CD4-A9A3-69E676488E66}" srcOrd="6" destOrd="0" presId="urn:microsoft.com/office/officeart/2005/8/layout/orgChart1"/>
    <dgm:cxn modelId="{466DA433-BB91-46C7-B9BC-2F2CC7200219}" type="presParOf" srcId="{0FA2FC12-6272-4605-A928-20CF2A11E487}" destId="{30A3E6DD-421E-4B9E-BF2E-35AF2F23EE92}" srcOrd="7" destOrd="0" presId="urn:microsoft.com/office/officeart/2005/8/layout/orgChart1"/>
    <dgm:cxn modelId="{E7DE8BA2-F880-47A9-AEBD-D2FBF52DD04D}" type="presParOf" srcId="{30A3E6DD-421E-4B9E-BF2E-35AF2F23EE92}" destId="{222276FD-FFD8-4F4D-AD26-8A3CBB54F914}" srcOrd="0" destOrd="0" presId="urn:microsoft.com/office/officeart/2005/8/layout/orgChart1"/>
    <dgm:cxn modelId="{DDE219BC-733B-4CC7-8EE6-8C51EF1AEA27}" type="presParOf" srcId="{222276FD-FFD8-4F4D-AD26-8A3CBB54F914}" destId="{556E5ED3-4B4D-4869-A2E4-C0F6CA231E65}" srcOrd="0" destOrd="0" presId="urn:microsoft.com/office/officeart/2005/8/layout/orgChart1"/>
    <dgm:cxn modelId="{504CCEF6-F3CB-4C16-A8C8-E817E70A0664}" type="presParOf" srcId="{222276FD-FFD8-4F4D-AD26-8A3CBB54F914}" destId="{3FD6F0F0-5D18-40CB-97C7-766076EE403D}" srcOrd="1" destOrd="0" presId="urn:microsoft.com/office/officeart/2005/8/layout/orgChart1"/>
    <dgm:cxn modelId="{ED9035E1-F1B1-4472-A29B-6F1FFF8887EE}" type="presParOf" srcId="{30A3E6DD-421E-4B9E-BF2E-35AF2F23EE92}" destId="{563888DD-434B-4D10-89DD-D98095A33559}" srcOrd="1" destOrd="0" presId="urn:microsoft.com/office/officeart/2005/8/layout/orgChart1"/>
    <dgm:cxn modelId="{FC561DCB-E852-4B3E-BB4F-5871BD789A65}" type="presParOf" srcId="{563888DD-434B-4D10-89DD-D98095A33559}" destId="{5A6024D1-6DC0-4C8B-8749-68EFE55142EA}" srcOrd="0" destOrd="0" presId="urn:microsoft.com/office/officeart/2005/8/layout/orgChart1"/>
    <dgm:cxn modelId="{84DF6061-B4BD-4073-BB8A-EBB9C2BC3C45}" type="presParOf" srcId="{563888DD-434B-4D10-89DD-D98095A33559}" destId="{B40F70B9-1A2A-4B0A-B06A-F36FE3BA93AD}" srcOrd="1" destOrd="0" presId="urn:microsoft.com/office/officeart/2005/8/layout/orgChart1"/>
    <dgm:cxn modelId="{5FB7EB36-4C93-401C-86C5-E85EFC82DD29}" type="presParOf" srcId="{B40F70B9-1A2A-4B0A-B06A-F36FE3BA93AD}" destId="{D20E58CE-E9A9-4DEE-9722-C2E88743ACE5}" srcOrd="0" destOrd="0" presId="urn:microsoft.com/office/officeart/2005/8/layout/orgChart1"/>
    <dgm:cxn modelId="{1203157B-58BD-4C99-A96D-A8475AF783FD}" type="presParOf" srcId="{D20E58CE-E9A9-4DEE-9722-C2E88743ACE5}" destId="{AA0E2879-4152-4B9D-BE24-B19A1C4E13B3}" srcOrd="0" destOrd="0" presId="urn:microsoft.com/office/officeart/2005/8/layout/orgChart1"/>
    <dgm:cxn modelId="{D10AD0C7-AFD2-4C75-ABFC-E8082C370440}" type="presParOf" srcId="{D20E58CE-E9A9-4DEE-9722-C2E88743ACE5}" destId="{244FF0A0-410F-47D3-BDB5-C65A30C09535}" srcOrd="1" destOrd="0" presId="urn:microsoft.com/office/officeart/2005/8/layout/orgChart1"/>
    <dgm:cxn modelId="{38197F53-6774-40A8-8429-F08D749D15DF}" type="presParOf" srcId="{B40F70B9-1A2A-4B0A-B06A-F36FE3BA93AD}" destId="{083F0B81-EFD3-444F-BFE6-454173AC64C3}" srcOrd="1" destOrd="0" presId="urn:microsoft.com/office/officeart/2005/8/layout/orgChart1"/>
    <dgm:cxn modelId="{E3AF2893-6641-4E2A-938D-2A597A3A4F40}" type="presParOf" srcId="{083F0B81-EFD3-444F-BFE6-454173AC64C3}" destId="{F8640D40-547C-4F88-8728-9B38D4543C57}" srcOrd="0" destOrd="0" presId="urn:microsoft.com/office/officeart/2005/8/layout/orgChart1"/>
    <dgm:cxn modelId="{1695872C-1D51-4E78-8534-1DA329DA8B81}" type="presParOf" srcId="{083F0B81-EFD3-444F-BFE6-454173AC64C3}" destId="{13E953E1-02F9-4754-A05B-ED3A3FAF7B26}" srcOrd="1" destOrd="0" presId="urn:microsoft.com/office/officeart/2005/8/layout/orgChart1"/>
    <dgm:cxn modelId="{501B627C-753A-4EBE-92AF-D9BE8F9EB69A}" type="presParOf" srcId="{13E953E1-02F9-4754-A05B-ED3A3FAF7B26}" destId="{7C690B65-774C-46F7-8E1A-3F3328EF1D27}" srcOrd="0" destOrd="0" presId="urn:microsoft.com/office/officeart/2005/8/layout/orgChart1"/>
    <dgm:cxn modelId="{6321E2A2-BFC4-46DB-926E-9EC8C9A1026C}" type="presParOf" srcId="{7C690B65-774C-46F7-8E1A-3F3328EF1D27}" destId="{FC1AA2ED-E7BE-43DC-8348-55367B45CA96}" srcOrd="0" destOrd="0" presId="urn:microsoft.com/office/officeart/2005/8/layout/orgChart1"/>
    <dgm:cxn modelId="{199B4316-B747-466A-BCC4-C3D4340A2D55}" type="presParOf" srcId="{7C690B65-774C-46F7-8E1A-3F3328EF1D27}" destId="{95EFF3E3-5B0C-472E-8A2D-2932F2AD138B}" srcOrd="1" destOrd="0" presId="urn:microsoft.com/office/officeart/2005/8/layout/orgChart1"/>
    <dgm:cxn modelId="{A2D2D87E-60D7-4809-A80A-C1E835F3096A}" type="presParOf" srcId="{13E953E1-02F9-4754-A05B-ED3A3FAF7B26}" destId="{E1B0861D-AF54-42B2-8072-55163DAAAC69}" srcOrd="1" destOrd="0" presId="urn:microsoft.com/office/officeart/2005/8/layout/orgChart1"/>
    <dgm:cxn modelId="{E7A9BF65-CC8C-488D-BD9C-78ED1BE3C6AD}" type="presParOf" srcId="{13E953E1-02F9-4754-A05B-ED3A3FAF7B26}" destId="{7A02C7FC-D5B8-46FF-ADF8-BB5186A74142}" srcOrd="2" destOrd="0" presId="urn:microsoft.com/office/officeart/2005/8/layout/orgChart1"/>
    <dgm:cxn modelId="{F5513BC0-97B0-4A9E-AA21-FDCF99B11498}" type="presParOf" srcId="{083F0B81-EFD3-444F-BFE6-454173AC64C3}" destId="{EEE40D50-1C13-4CC8-B9B5-980BD82C97A6}" srcOrd="2" destOrd="0" presId="urn:microsoft.com/office/officeart/2005/8/layout/orgChart1"/>
    <dgm:cxn modelId="{95B0DE5E-6D36-4606-96BC-397E337E7142}" type="presParOf" srcId="{083F0B81-EFD3-444F-BFE6-454173AC64C3}" destId="{78E5E567-EB0B-414B-AAC6-2034F449E1D5}" srcOrd="3" destOrd="0" presId="urn:microsoft.com/office/officeart/2005/8/layout/orgChart1"/>
    <dgm:cxn modelId="{D02AC74D-1378-41A9-A931-4F512A15A1FB}" type="presParOf" srcId="{78E5E567-EB0B-414B-AAC6-2034F449E1D5}" destId="{17F4A450-206D-4964-8E95-947D2BDD3C5A}" srcOrd="0" destOrd="0" presId="urn:microsoft.com/office/officeart/2005/8/layout/orgChart1"/>
    <dgm:cxn modelId="{896C1006-15BA-425A-BD52-F39FDA2AE125}" type="presParOf" srcId="{17F4A450-206D-4964-8E95-947D2BDD3C5A}" destId="{B209AFF2-972A-46AD-B63A-1FD0E7FBDDE0}" srcOrd="0" destOrd="0" presId="urn:microsoft.com/office/officeart/2005/8/layout/orgChart1"/>
    <dgm:cxn modelId="{E37FC2D6-6415-47B8-A1A2-EDD4C70658BC}" type="presParOf" srcId="{17F4A450-206D-4964-8E95-947D2BDD3C5A}" destId="{F17CFB99-321A-4956-ACF7-E8CEADC688AE}" srcOrd="1" destOrd="0" presId="urn:microsoft.com/office/officeart/2005/8/layout/orgChart1"/>
    <dgm:cxn modelId="{396085D2-DF6B-43F3-99E8-629F3D77F93C}" type="presParOf" srcId="{78E5E567-EB0B-414B-AAC6-2034F449E1D5}" destId="{F1CBF8C2-084C-42E1-A0A4-73B5B5DD70DF}" srcOrd="1" destOrd="0" presId="urn:microsoft.com/office/officeart/2005/8/layout/orgChart1"/>
    <dgm:cxn modelId="{28D5EC67-EACD-4FE1-9114-A3910B417E15}" type="presParOf" srcId="{78E5E567-EB0B-414B-AAC6-2034F449E1D5}" destId="{4C5D9746-6E7B-41D1-AE4B-E07AE78EECFB}" srcOrd="2" destOrd="0" presId="urn:microsoft.com/office/officeart/2005/8/layout/orgChart1"/>
    <dgm:cxn modelId="{DAF4DB99-8B3C-472D-8E22-3288ADB1DFCF}" type="presParOf" srcId="{083F0B81-EFD3-444F-BFE6-454173AC64C3}" destId="{A2A14387-A930-4582-8CF1-F457F14B55D3}" srcOrd="4" destOrd="0" presId="urn:microsoft.com/office/officeart/2005/8/layout/orgChart1"/>
    <dgm:cxn modelId="{5D522779-ECE8-49E9-90A7-371F68524CF3}" type="presParOf" srcId="{083F0B81-EFD3-444F-BFE6-454173AC64C3}" destId="{C88D7E3F-D5BB-4870-B9B9-A82502C42768}" srcOrd="5" destOrd="0" presId="urn:microsoft.com/office/officeart/2005/8/layout/orgChart1"/>
    <dgm:cxn modelId="{4576D1F3-F70D-465D-8478-8F893BFD8592}" type="presParOf" srcId="{C88D7E3F-D5BB-4870-B9B9-A82502C42768}" destId="{F183E499-10FB-4734-8F3D-A343955C1865}" srcOrd="0" destOrd="0" presId="urn:microsoft.com/office/officeart/2005/8/layout/orgChart1"/>
    <dgm:cxn modelId="{230056CC-5477-42B8-8B41-9645F98BA453}" type="presParOf" srcId="{F183E499-10FB-4734-8F3D-A343955C1865}" destId="{F284B139-E11E-4E6D-9605-0A3260979A8A}" srcOrd="0" destOrd="0" presId="urn:microsoft.com/office/officeart/2005/8/layout/orgChart1"/>
    <dgm:cxn modelId="{2420F393-C876-447E-B819-235CFA74ECC1}" type="presParOf" srcId="{F183E499-10FB-4734-8F3D-A343955C1865}" destId="{1F12ACF7-F716-423C-B855-FF84D33361EA}" srcOrd="1" destOrd="0" presId="urn:microsoft.com/office/officeart/2005/8/layout/orgChart1"/>
    <dgm:cxn modelId="{A21D8855-5224-4C6D-B1EE-F3A41923F3A1}" type="presParOf" srcId="{C88D7E3F-D5BB-4870-B9B9-A82502C42768}" destId="{8428A1A0-2A14-4AEC-80BE-D4EE2E059433}" srcOrd="1" destOrd="0" presId="urn:microsoft.com/office/officeart/2005/8/layout/orgChart1"/>
    <dgm:cxn modelId="{2D84550A-351F-45FA-B945-67D8F5A15D54}" type="presParOf" srcId="{C88D7E3F-D5BB-4870-B9B9-A82502C42768}" destId="{91E4A346-244C-4874-9350-CE08EDFBF306}" srcOrd="2" destOrd="0" presId="urn:microsoft.com/office/officeart/2005/8/layout/orgChart1"/>
    <dgm:cxn modelId="{4ACA57B1-3442-4C4F-BAAB-3A40F8729F59}" type="presParOf" srcId="{B40F70B9-1A2A-4B0A-B06A-F36FE3BA93AD}" destId="{FD5CB574-AD14-45B1-AC71-3A32B05E4440}" srcOrd="2" destOrd="0" presId="urn:microsoft.com/office/officeart/2005/8/layout/orgChart1"/>
    <dgm:cxn modelId="{5161E4FD-6D00-4FD8-A98A-D2F8E11AD61C}" type="presParOf" srcId="{563888DD-434B-4D10-89DD-D98095A33559}" destId="{C6CC5AA3-E6AD-4629-8D6A-10CAF986A2F8}" srcOrd="2" destOrd="0" presId="urn:microsoft.com/office/officeart/2005/8/layout/orgChart1"/>
    <dgm:cxn modelId="{0CC54695-9B53-45F0-B463-6A6104DB291A}" type="presParOf" srcId="{563888DD-434B-4D10-89DD-D98095A33559}" destId="{CA64B6D5-9A1A-4132-849D-898B09B70CB4}" srcOrd="3" destOrd="0" presId="urn:microsoft.com/office/officeart/2005/8/layout/orgChart1"/>
    <dgm:cxn modelId="{78B480EF-1BB5-419F-9AAD-E027482FE862}" type="presParOf" srcId="{CA64B6D5-9A1A-4132-849D-898B09B70CB4}" destId="{CBCE669A-CEC9-4484-9808-C32295065328}" srcOrd="0" destOrd="0" presId="urn:microsoft.com/office/officeart/2005/8/layout/orgChart1"/>
    <dgm:cxn modelId="{95077E55-28B9-49A3-8268-750311C6A6B0}" type="presParOf" srcId="{CBCE669A-CEC9-4484-9808-C32295065328}" destId="{0371DD61-BEDB-4C5D-A945-ACD5DAD799E3}" srcOrd="0" destOrd="0" presId="urn:microsoft.com/office/officeart/2005/8/layout/orgChart1"/>
    <dgm:cxn modelId="{86155A5C-8CFF-495C-9F31-3EB7E8C18355}" type="presParOf" srcId="{CBCE669A-CEC9-4484-9808-C32295065328}" destId="{05818E25-D326-4CFB-80BE-C92CF7AACAE0}" srcOrd="1" destOrd="0" presId="urn:microsoft.com/office/officeart/2005/8/layout/orgChart1"/>
    <dgm:cxn modelId="{6D1847A6-2AD6-4728-80F7-ABECF2A7A3A4}" type="presParOf" srcId="{CA64B6D5-9A1A-4132-849D-898B09B70CB4}" destId="{D028D1AD-ACB3-41F0-A874-4C4E1A1B3820}" srcOrd="1" destOrd="0" presId="urn:microsoft.com/office/officeart/2005/8/layout/orgChart1"/>
    <dgm:cxn modelId="{2F6D0790-5D46-4611-9C62-C11EEF61867E}" type="presParOf" srcId="{D028D1AD-ACB3-41F0-A874-4C4E1A1B3820}" destId="{846D007D-17B9-40BC-8CB5-FCFA4962AC4E}" srcOrd="0" destOrd="0" presId="urn:microsoft.com/office/officeart/2005/8/layout/orgChart1"/>
    <dgm:cxn modelId="{F40720D5-3078-4007-8F0B-F91FD51567C6}" type="presParOf" srcId="{D028D1AD-ACB3-41F0-A874-4C4E1A1B3820}" destId="{33AD27DD-D2ED-434C-8430-8E4E7574A803}" srcOrd="1" destOrd="0" presId="urn:microsoft.com/office/officeart/2005/8/layout/orgChart1"/>
    <dgm:cxn modelId="{665051B8-8E0E-43E4-A803-D6B0209B9CFE}" type="presParOf" srcId="{33AD27DD-D2ED-434C-8430-8E4E7574A803}" destId="{CE53FE15-4CDD-41AF-988A-3F7417DE300D}" srcOrd="0" destOrd="0" presId="urn:microsoft.com/office/officeart/2005/8/layout/orgChart1"/>
    <dgm:cxn modelId="{FE2FEDB4-17D7-403C-8193-22A2DE1FC871}" type="presParOf" srcId="{CE53FE15-4CDD-41AF-988A-3F7417DE300D}" destId="{A1FE9D3C-7477-4E4B-9B91-D6C7A3C23312}" srcOrd="0" destOrd="0" presId="urn:microsoft.com/office/officeart/2005/8/layout/orgChart1"/>
    <dgm:cxn modelId="{557CEFC3-ECB3-4B42-A413-D65C86535004}" type="presParOf" srcId="{CE53FE15-4CDD-41AF-988A-3F7417DE300D}" destId="{F1C90921-2E4C-4F92-B4BD-B37D9095FCE1}" srcOrd="1" destOrd="0" presId="urn:microsoft.com/office/officeart/2005/8/layout/orgChart1"/>
    <dgm:cxn modelId="{80F43025-41D4-4D3D-913C-8489CBDA2F4C}" type="presParOf" srcId="{33AD27DD-D2ED-434C-8430-8E4E7574A803}" destId="{D86DE25A-B755-477A-B93A-C6DEB4C3E9F5}" srcOrd="1" destOrd="0" presId="urn:microsoft.com/office/officeart/2005/8/layout/orgChart1"/>
    <dgm:cxn modelId="{84045F5D-13F0-40FF-B52C-9E07333F62C1}" type="presParOf" srcId="{33AD27DD-D2ED-434C-8430-8E4E7574A803}" destId="{0C78CBBB-A203-4233-9043-B7C81053ECDA}" srcOrd="2" destOrd="0" presId="urn:microsoft.com/office/officeart/2005/8/layout/orgChart1"/>
    <dgm:cxn modelId="{68AF4A02-0154-4D77-B4EE-F783FFE4E9A5}" type="presParOf" srcId="{D028D1AD-ACB3-41F0-A874-4C4E1A1B3820}" destId="{8FD7FD25-740B-4130-8B43-DC206CA35BE7}" srcOrd="2" destOrd="0" presId="urn:microsoft.com/office/officeart/2005/8/layout/orgChart1"/>
    <dgm:cxn modelId="{FA46DF8C-D859-481F-9A00-D765BBF26453}" type="presParOf" srcId="{D028D1AD-ACB3-41F0-A874-4C4E1A1B3820}" destId="{927E7344-DBFF-4C91-AA19-C08591F15A0E}" srcOrd="3" destOrd="0" presId="urn:microsoft.com/office/officeart/2005/8/layout/orgChart1"/>
    <dgm:cxn modelId="{D3E62373-A3D9-4D3F-AC4C-DC288A955165}" type="presParOf" srcId="{927E7344-DBFF-4C91-AA19-C08591F15A0E}" destId="{3F01874B-44F8-4A2F-A14E-206DA829B6CA}" srcOrd="0" destOrd="0" presId="urn:microsoft.com/office/officeart/2005/8/layout/orgChart1"/>
    <dgm:cxn modelId="{A029C0F1-B450-4CDA-8FBF-AACA985863F7}" type="presParOf" srcId="{3F01874B-44F8-4A2F-A14E-206DA829B6CA}" destId="{AD3BF881-7373-4824-92F3-699BC84068F1}" srcOrd="0" destOrd="0" presId="urn:microsoft.com/office/officeart/2005/8/layout/orgChart1"/>
    <dgm:cxn modelId="{A845441A-CC5C-45D1-A4F7-8DAB12502047}" type="presParOf" srcId="{3F01874B-44F8-4A2F-A14E-206DA829B6CA}" destId="{91887ECF-E1AD-4B45-9029-E163DE7055B4}" srcOrd="1" destOrd="0" presId="urn:microsoft.com/office/officeart/2005/8/layout/orgChart1"/>
    <dgm:cxn modelId="{ABAACA57-6FEF-4ABF-97BB-11ED035E5F7F}" type="presParOf" srcId="{927E7344-DBFF-4C91-AA19-C08591F15A0E}" destId="{CCB7E2C6-312D-477F-806D-D649354521D5}" srcOrd="1" destOrd="0" presId="urn:microsoft.com/office/officeart/2005/8/layout/orgChart1"/>
    <dgm:cxn modelId="{86E7FDE5-83AD-49F1-B571-64624AF110DD}" type="presParOf" srcId="{927E7344-DBFF-4C91-AA19-C08591F15A0E}" destId="{957BAAA5-4762-4D47-B12F-17EB0BE3B115}" srcOrd="2" destOrd="0" presId="urn:microsoft.com/office/officeart/2005/8/layout/orgChart1"/>
    <dgm:cxn modelId="{6549FC65-50D8-4A71-BD15-4524B813C035}" type="presParOf" srcId="{D028D1AD-ACB3-41F0-A874-4C4E1A1B3820}" destId="{346351DC-968B-4F5D-933F-13E93FD8C705}" srcOrd="4" destOrd="0" presId="urn:microsoft.com/office/officeart/2005/8/layout/orgChart1"/>
    <dgm:cxn modelId="{49B9B21F-1C8F-4AAA-8E76-166BE2390066}" type="presParOf" srcId="{D028D1AD-ACB3-41F0-A874-4C4E1A1B3820}" destId="{CE77913D-E620-4E5D-A12B-85A3CF74BC9C}" srcOrd="5" destOrd="0" presId="urn:microsoft.com/office/officeart/2005/8/layout/orgChart1"/>
    <dgm:cxn modelId="{3E721D71-96E6-4675-8AFB-BF3004BF11BD}" type="presParOf" srcId="{CE77913D-E620-4E5D-A12B-85A3CF74BC9C}" destId="{F7E3AE65-EF3A-4C9D-AB67-73F6B4561B6B}" srcOrd="0" destOrd="0" presId="urn:microsoft.com/office/officeart/2005/8/layout/orgChart1"/>
    <dgm:cxn modelId="{4E048F16-664D-48B2-ACF1-7A6A129DFB2E}" type="presParOf" srcId="{F7E3AE65-EF3A-4C9D-AB67-73F6B4561B6B}" destId="{BE245113-CB66-4164-86EB-C81BC8858D7D}" srcOrd="0" destOrd="0" presId="urn:microsoft.com/office/officeart/2005/8/layout/orgChart1"/>
    <dgm:cxn modelId="{C2B3265B-D619-4EEC-911C-3E7138A0DAFF}" type="presParOf" srcId="{F7E3AE65-EF3A-4C9D-AB67-73F6B4561B6B}" destId="{3770DF4A-9770-4507-B221-53DB1EFCB7CF}" srcOrd="1" destOrd="0" presId="urn:microsoft.com/office/officeart/2005/8/layout/orgChart1"/>
    <dgm:cxn modelId="{D9F99922-0AEC-411B-A90A-B2ECDFBA6267}" type="presParOf" srcId="{CE77913D-E620-4E5D-A12B-85A3CF74BC9C}" destId="{846A67D7-E5A1-47CB-883B-D0B3CA67DD67}" srcOrd="1" destOrd="0" presId="urn:microsoft.com/office/officeart/2005/8/layout/orgChart1"/>
    <dgm:cxn modelId="{11C66795-B4BF-4484-B6B2-E1E9588EE3C9}" type="presParOf" srcId="{CE77913D-E620-4E5D-A12B-85A3CF74BC9C}" destId="{23AE71EF-F3DD-4989-88E7-EB046183514F}" srcOrd="2" destOrd="0" presId="urn:microsoft.com/office/officeart/2005/8/layout/orgChart1"/>
    <dgm:cxn modelId="{ABCF1CD9-545C-42C6-9F74-FA0CD0F14B62}" type="presParOf" srcId="{CA64B6D5-9A1A-4132-849D-898B09B70CB4}" destId="{7B623042-9D82-4861-860B-BD82B778076B}" srcOrd="2" destOrd="0" presId="urn:microsoft.com/office/officeart/2005/8/layout/orgChart1"/>
    <dgm:cxn modelId="{8702419F-1A4F-41B5-A5EA-7560741D6AC7}" type="presParOf" srcId="{30A3E6DD-421E-4B9E-BF2E-35AF2F23EE92}" destId="{D4E0FD63-20A8-430C-BC5F-2AE7D8533E54}" srcOrd="2" destOrd="0" presId="urn:microsoft.com/office/officeart/2005/8/layout/orgChart1"/>
    <dgm:cxn modelId="{37EB56E3-E94F-4EF5-8510-02B080A4782A}" type="presParOf" srcId="{0FA2FC12-6272-4605-A928-20CF2A11E487}" destId="{A9D0D826-1564-4352-9912-5566B39BD48C}" srcOrd="8" destOrd="0" presId="urn:microsoft.com/office/officeart/2005/8/layout/orgChart1"/>
    <dgm:cxn modelId="{B9365394-4082-47B7-B7D0-EF64994462C7}" type="presParOf" srcId="{0FA2FC12-6272-4605-A928-20CF2A11E487}" destId="{2F11BB5C-2017-4BBA-8FB3-F1C17A76BA32}" srcOrd="9" destOrd="0" presId="urn:microsoft.com/office/officeart/2005/8/layout/orgChart1"/>
    <dgm:cxn modelId="{6DE58FE2-7308-4A67-A0C6-A6A512D7DD27}" type="presParOf" srcId="{2F11BB5C-2017-4BBA-8FB3-F1C17A76BA32}" destId="{ACF8F12B-B6BE-4079-8021-90060CF4FF5B}" srcOrd="0" destOrd="0" presId="urn:microsoft.com/office/officeart/2005/8/layout/orgChart1"/>
    <dgm:cxn modelId="{2259E917-9D1D-411A-B0E5-7361676B7AC2}" type="presParOf" srcId="{ACF8F12B-B6BE-4079-8021-90060CF4FF5B}" destId="{DCCC0EC1-1FE6-4DAF-8B0A-A9C1AC25CEC1}" srcOrd="0" destOrd="0" presId="urn:microsoft.com/office/officeart/2005/8/layout/orgChart1"/>
    <dgm:cxn modelId="{1831C599-930D-4AB4-BA87-B6C4148898DD}" type="presParOf" srcId="{ACF8F12B-B6BE-4079-8021-90060CF4FF5B}" destId="{8CAEBA51-A3B1-450E-B9B6-6847600C1BCD}" srcOrd="1" destOrd="0" presId="urn:microsoft.com/office/officeart/2005/8/layout/orgChart1"/>
    <dgm:cxn modelId="{2DDBD972-0391-42C5-9A98-A595709976BC}" type="presParOf" srcId="{2F11BB5C-2017-4BBA-8FB3-F1C17A76BA32}" destId="{ACB5B854-401C-4E28-9FFB-AE25E4ACA93E}" srcOrd="1" destOrd="0" presId="urn:microsoft.com/office/officeart/2005/8/layout/orgChart1"/>
    <dgm:cxn modelId="{6425F6BA-DC9D-4228-A49C-56381A235E50}" type="presParOf" srcId="{2F11BB5C-2017-4BBA-8FB3-F1C17A76BA32}" destId="{E8FC3E54-30F9-4EBF-AD34-049A827155CB}" srcOrd="2" destOrd="0" presId="urn:microsoft.com/office/officeart/2005/8/layout/orgChart1"/>
    <dgm:cxn modelId="{58F95833-C057-4512-B991-04ABA8413CEE}" type="presParOf" srcId="{0FA2FC12-6272-4605-A928-20CF2A11E487}" destId="{2778A9BB-EDA2-4000-98CF-9C8066AC0A59}" srcOrd="10" destOrd="0" presId="urn:microsoft.com/office/officeart/2005/8/layout/orgChart1"/>
    <dgm:cxn modelId="{403DE38F-D57E-4299-818A-D580ADEE02A8}" type="presParOf" srcId="{0FA2FC12-6272-4605-A928-20CF2A11E487}" destId="{4D1BD1E6-2379-4DD5-B069-7AA8F922284A}" srcOrd="11" destOrd="0" presId="urn:microsoft.com/office/officeart/2005/8/layout/orgChart1"/>
    <dgm:cxn modelId="{B3EF1BDC-F71F-4890-9E48-BBF7936901E0}" type="presParOf" srcId="{4D1BD1E6-2379-4DD5-B069-7AA8F922284A}" destId="{331B6E75-E9F1-479D-BA2A-0125C92ECFB1}" srcOrd="0" destOrd="0" presId="urn:microsoft.com/office/officeart/2005/8/layout/orgChart1"/>
    <dgm:cxn modelId="{4C1C4B41-50FC-4636-8F81-0EE8425C0321}" type="presParOf" srcId="{331B6E75-E9F1-479D-BA2A-0125C92ECFB1}" destId="{6D0ACE32-18BD-4F50-8C2B-5A67CB0AAD80}" srcOrd="0" destOrd="0" presId="urn:microsoft.com/office/officeart/2005/8/layout/orgChart1"/>
    <dgm:cxn modelId="{912BC244-0EC7-4DDC-93D8-D7E5E36F413D}" type="presParOf" srcId="{331B6E75-E9F1-479D-BA2A-0125C92ECFB1}" destId="{EECC7051-DDB3-4FFF-8F84-141F940D412D}" srcOrd="1" destOrd="0" presId="urn:microsoft.com/office/officeart/2005/8/layout/orgChart1"/>
    <dgm:cxn modelId="{A4453815-4EA4-4668-9BDB-295D9FA0917E}" type="presParOf" srcId="{4D1BD1E6-2379-4DD5-B069-7AA8F922284A}" destId="{75D606E1-ED02-4F8D-8678-531516109025}" srcOrd="1" destOrd="0" presId="urn:microsoft.com/office/officeart/2005/8/layout/orgChart1"/>
    <dgm:cxn modelId="{EEB3BB46-9198-4BE2-BC40-F669AA7BA4BB}" type="presParOf" srcId="{4D1BD1E6-2379-4DD5-B069-7AA8F922284A}" destId="{E615097A-91BE-4EB8-9524-1A58C907C6B4}" srcOrd="2" destOrd="0" presId="urn:microsoft.com/office/officeart/2005/8/layout/orgChart1"/>
    <dgm:cxn modelId="{60CA427C-51B4-465C-8468-F3E4526A9AE7}" type="presParOf" srcId="{0FA2FC12-6272-4605-A928-20CF2A11E487}" destId="{30CAE447-CC05-4736-88F2-2D438C2CE1EE}" srcOrd="12" destOrd="0" presId="urn:microsoft.com/office/officeart/2005/8/layout/orgChart1"/>
    <dgm:cxn modelId="{813FD93C-1282-40B2-8854-2B5B54775D6F}" type="presParOf" srcId="{0FA2FC12-6272-4605-A928-20CF2A11E487}" destId="{49FBF980-CA32-4774-A07B-95276A04721F}" srcOrd="13" destOrd="0" presId="urn:microsoft.com/office/officeart/2005/8/layout/orgChart1"/>
    <dgm:cxn modelId="{5C1EEA2F-3193-49AC-BC9E-01DA4F3996EB}" type="presParOf" srcId="{49FBF980-CA32-4774-A07B-95276A04721F}" destId="{DEF160E5-C1C4-465C-8746-FAD0EF3BE9DB}" srcOrd="0" destOrd="0" presId="urn:microsoft.com/office/officeart/2005/8/layout/orgChart1"/>
    <dgm:cxn modelId="{52B18B0B-C1E6-4700-AA3A-E9CBB4E64233}" type="presParOf" srcId="{DEF160E5-C1C4-465C-8746-FAD0EF3BE9DB}" destId="{B364A48B-2E55-4FB8-99D5-A6D6887CFD90}" srcOrd="0" destOrd="0" presId="urn:microsoft.com/office/officeart/2005/8/layout/orgChart1"/>
    <dgm:cxn modelId="{F71FAD91-A4C4-4D50-851E-EB5E3A491318}" type="presParOf" srcId="{DEF160E5-C1C4-465C-8746-FAD0EF3BE9DB}" destId="{CDEE1542-8C13-4A4E-9C70-6A5461FD6A48}" srcOrd="1" destOrd="0" presId="urn:microsoft.com/office/officeart/2005/8/layout/orgChart1"/>
    <dgm:cxn modelId="{96A1F917-C73B-4013-A86D-21D659A5B743}" type="presParOf" srcId="{49FBF980-CA32-4774-A07B-95276A04721F}" destId="{5D065CF2-1B10-49B2-9589-CD6D952595E6}" srcOrd="1" destOrd="0" presId="urn:microsoft.com/office/officeart/2005/8/layout/orgChart1"/>
    <dgm:cxn modelId="{BCC81A14-F90E-4966-93DE-922FE1BD5A9F}" type="presParOf" srcId="{49FBF980-CA32-4774-A07B-95276A04721F}" destId="{DBD9C7D6-9CD5-4713-B245-F57302A55116}" srcOrd="2" destOrd="0" presId="urn:microsoft.com/office/officeart/2005/8/layout/orgChart1"/>
    <dgm:cxn modelId="{5837B2DB-1B96-4877-BFCF-5414F26DF6E0}" type="presParOf" srcId="{6332856C-6530-458B-BAFE-923CED0020E1}" destId="{60E5ACCE-9667-4B2A-A7C2-039421B3B665}" srcOrd="2" destOrd="0" presId="urn:microsoft.com/office/officeart/2005/8/layout/orgChart1"/>
    <dgm:cxn modelId="{E4CC07CC-A4E1-4960-8930-B0914FDB28EC}" type="presParOf" srcId="{1F28AC5B-E635-4F63-B7F2-F086513F8009}" destId="{48CFF1F9-5BD3-4F6C-BFB1-2498A78B3D77}" srcOrd="12" destOrd="0" presId="urn:microsoft.com/office/officeart/2005/8/layout/orgChart1"/>
    <dgm:cxn modelId="{CE73EDE0-762A-40D9-8A63-401E23BD52B8}" type="presParOf" srcId="{1F28AC5B-E635-4F63-B7F2-F086513F8009}" destId="{77D1B78F-C9C8-4086-AE49-87921E14D90F}" srcOrd="13" destOrd="0" presId="urn:microsoft.com/office/officeart/2005/8/layout/orgChart1"/>
    <dgm:cxn modelId="{376F6480-11E6-42EE-BAF3-AC2213A51AF0}" type="presParOf" srcId="{77D1B78F-C9C8-4086-AE49-87921E14D90F}" destId="{16568363-3497-42A6-8970-86E2F1047C98}" srcOrd="0" destOrd="0" presId="urn:microsoft.com/office/officeart/2005/8/layout/orgChart1"/>
    <dgm:cxn modelId="{1E19F3BF-408A-4E62-B094-C4116A9545AC}" type="presParOf" srcId="{16568363-3497-42A6-8970-86E2F1047C98}" destId="{D275468C-353E-4E3F-A457-F01D7CF4B51C}" srcOrd="0" destOrd="0" presId="urn:microsoft.com/office/officeart/2005/8/layout/orgChart1"/>
    <dgm:cxn modelId="{C8731FED-2AE4-4F63-BAAD-F8960B25CD25}" type="presParOf" srcId="{16568363-3497-42A6-8970-86E2F1047C98}" destId="{4E1821FC-B26C-4D58-B763-315FA534E268}" srcOrd="1" destOrd="0" presId="urn:microsoft.com/office/officeart/2005/8/layout/orgChart1"/>
    <dgm:cxn modelId="{5AE41240-450E-444E-BFE4-61B88212E18D}" type="presParOf" srcId="{77D1B78F-C9C8-4086-AE49-87921E14D90F}" destId="{C969D47B-CED0-44BB-BE24-0556FD1339BC}" srcOrd="1" destOrd="0" presId="urn:microsoft.com/office/officeart/2005/8/layout/orgChart1"/>
    <dgm:cxn modelId="{7DA9AB5A-9828-4047-B483-B3633B22E515}" type="presParOf" srcId="{77D1B78F-C9C8-4086-AE49-87921E14D90F}" destId="{0DD87376-763C-4445-A483-947D93C5DBF4}" srcOrd="2" destOrd="0" presId="urn:microsoft.com/office/officeart/2005/8/layout/orgChart1"/>
    <dgm:cxn modelId="{AE6FCBAD-6964-4DC2-A7B6-59AB1382D07B}" type="presParOf" srcId="{1F28AC5B-E635-4F63-B7F2-F086513F8009}" destId="{81B0859C-0AA4-4D57-AAD7-A720156A84C8}" srcOrd="14" destOrd="0" presId="urn:microsoft.com/office/officeart/2005/8/layout/orgChart1"/>
    <dgm:cxn modelId="{D59176F6-1621-474B-A22C-F8DC78C10ABA}" type="presParOf" srcId="{1F28AC5B-E635-4F63-B7F2-F086513F8009}" destId="{AED612A3-EC30-4179-B14D-510CA6910819}" srcOrd="15" destOrd="0" presId="urn:microsoft.com/office/officeart/2005/8/layout/orgChart1"/>
    <dgm:cxn modelId="{1C45B5B3-EE63-406A-A3BD-6C097F95D2D3}" type="presParOf" srcId="{AED612A3-EC30-4179-B14D-510CA6910819}" destId="{EADE6ACD-D6A6-4216-9459-240B87110730}" srcOrd="0" destOrd="0" presId="urn:microsoft.com/office/officeart/2005/8/layout/orgChart1"/>
    <dgm:cxn modelId="{46E129FA-7460-4AC9-A663-32618AFA4A76}" type="presParOf" srcId="{EADE6ACD-D6A6-4216-9459-240B87110730}" destId="{8CDFEE1F-5C74-4472-8980-4ABF69BBEE2E}" srcOrd="0" destOrd="0" presId="urn:microsoft.com/office/officeart/2005/8/layout/orgChart1"/>
    <dgm:cxn modelId="{ADA5C764-755B-449C-8C61-79390CD7668E}" type="presParOf" srcId="{EADE6ACD-D6A6-4216-9459-240B87110730}" destId="{1B4FCCC3-F8E9-4CC2-9B97-4F014B10EB5E}" srcOrd="1" destOrd="0" presId="urn:microsoft.com/office/officeart/2005/8/layout/orgChart1"/>
    <dgm:cxn modelId="{EC5D0ECD-CB1F-467A-B134-95D9CCACE433}" type="presParOf" srcId="{AED612A3-EC30-4179-B14D-510CA6910819}" destId="{322101EE-D8CC-4A27-A86E-6EDE261BCEAE}" srcOrd="1" destOrd="0" presId="urn:microsoft.com/office/officeart/2005/8/layout/orgChart1"/>
    <dgm:cxn modelId="{9D0848AC-D6B5-4F9E-9C28-87F4890D325C}" type="presParOf" srcId="{AED612A3-EC30-4179-B14D-510CA6910819}" destId="{F6C3A7FA-A1F1-4B51-951E-586E3264B4D0}" srcOrd="2" destOrd="0" presId="urn:microsoft.com/office/officeart/2005/8/layout/orgChart1"/>
    <dgm:cxn modelId="{763BBB74-05CA-442B-97FF-D4C555CFB456}" type="presParOf" srcId="{1F28AC5B-E635-4F63-B7F2-F086513F8009}" destId="{F771B608-EA31-4F30-B538-9A90E21E3C62}" srcOrd="16" destOrd="0" presId="urn:microsoft.com/office/officeart/2005/8/layout/orgChart1"/>
    <dgm:cxn modelId="{AFD8BC3C-74A5-48E2-B58D-A92E898264B4}" type="presParOf" srcId="{1F28AC5B-E635-4F63-B7F2-F086513F8009}" destId="{A9EDAB13-13CE-4C03-8CDB-4ADBB4D39D83}" srcOrd="17" destOrd="0" presId="urn:microsoft.com/office/officeart/2005/8/layout/orgChart1"/>
    <dgm:cxn modelId="{7A6862A4-6038-4C26-989D-62021C59F09C}" type="presParOf" srcId="{A9EDAB13-13CE-4C03-8CDB-4ADBB4D39D83}" destId="{523D2AE8-372D-4F05-8403-B1A4C0268E24}" srcOrd="0" destOrd="0" presId="urn:microsoft.com/office/officeart/2005/8/layout/orgChart1"/>
    <dgm:cxn modelId="{29E2783D-5DA4-44D0-9B03-9EBBCC0EF2F3}" type="presParOf" srcId="{523D2AE8-372D-4F05-8403-B1A4C0268E24}" destId="{7EABC283-04E3-4DAE-82D8-3E3120A97231}" srcOrd="0" destOrd="0" presId="urn:microsoft.com/office/officeart/2005/8/layout/orgChart1"/>
    <dgm:cxn modelId="{58FE8B0C-2F1D-4809-8F2A-A221CCB2F6B8}" type="presParOf" srcId="{523D2AE8-372D-4F05-8403-B1A4C0268E24}" destId="{8082E2DE-2409-4041-833D-17829AD482FA}" srcOrd="1" destOrd="0" presId="urn:microsoft.com/office/officeart/2005/8/layout/orgChart1"/>
    <dgm:cxn modelId="{E3921B7F-2D09-4C4F-983D-AC2A6C610FF7}" type="presParOf" srcId="{A9EDAB13-13CE-4C03-8CDB-4ADBB4D39D83}" destId="{C65F3092-55D9-4CDF-872F-DD2ECC2F9578}" srcOrd="1" destOrd="0" presId="urn:microsoft.com/office/officeart/2005/8/layout/orgChart1"/>
    <dgm:cxn modelId="{28EC2BC1-2F8E-4C02-8AB9-78CCB9223367}" type="presParOf" srcId="{A9EDAB13-13CE-4C03-8CDB-4ADBB4D39D83}" destId="{B0177AFF-2044-4570-AD77-87253F016E2F}" srcOrd="2" destOrd="0" presId="urn:microsoft.com/office/officeart/2005/8/layout/orgChart1"/>
    <dgm:cxn modelId="{EE9168CC-2BE1-40CF-A831-A89B6B996E89}" type="presParOf" srcId="{0FDE32E2-02DE-4816-8012-187B01A34CEE}" destId="{77CBAA7B-DF8A-4BDF-8579-8102A48B1AC1}"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6DAAF4-DA27-48D1-874D-AF7EBDB58956}" type="doc">
      <dgm:prSet loTypeId="urn:microsoft.com/office/officeart/2005/8/layout/hierarchy4" loCatId="hierarchy" qsTypeId="urn:microsoft.com/office/officeart/2005/8/quickstyle/simple1" qsCatId="simple" csTypeId="urn:microsoft.com/office/officeart/2005/8/colors/accent0_3" csCatId="mainScheme" phldr="1"/>
      <dgm:spPr/>
      <dgm:t>
        <a:bodyPr/>
        <a:lstStyle/>
        <a:p>
          <a:endParaRPr lang="da-DK"/>
        </a:p>
      </dgm:t>
    </dgm:pt>
    <dgm:pt modelId="{A55C9CFB-A351-4489-8C72-CA4B1771C682}">
      <dgm:prSet phldrT="[Tekst]"/>
      <dgm:spPr/>
      <dgm:t>
        <a:bodyPr/>
        <a:lstStyle/>
        <a:p>
          <a:r>
            <a:rPr lang="da-DK" dirty="0"/>
            <a:t>Medtages i blacklist</a:t>
          </a:r>
        </a:p>
      </dgm:t>
    </dgm:pt>
    <dgm:pt modelId="{BF3ECD4B-C5B5-46A6-9A23-8D1046D1AA59}" type="parTrans" cxnId="{6DF324D9-0930-48BB-A88F-FF580D77945A}">
      <dgm:prSet/>
      <dgm:spPr/>
      <dgm:t>
        <a:bodyPr/>
        <a:lstStyle/>
        <a:p>
          <a:endParaRPr lang="da-DK"/>
        </a:p>
      </dgm:t>
    </dgm:pt>
    <dgm:pt modelId="{381132F0-9848-4F61-9C9D-03CBF030AE2C}" type="sibTrans" cxnId="{6DF324D9-0930-48BB-A88F-FF580D77945A}">
      <dgm:prSet/>
      <dgm:spPr/>
      <dgm:t>
        <a:bodyPr/>
        <a:lstStyle/>
        <a:p>
          <a:endParaRPr lang="da-DK"/>
        </a:p>
      </dgm:t>
    </dgm:pt>
    <dgm:pt modelId="{D91F46EA-6E2E-4614-9FB4-13C628D3E977}">
      <dgm:prSet phldrT="[Tekst]"/>
      <dgm:spPr>
        <a:solidFill>
          <a:schemeClr val="accent3"/>
        </a:solidFill>
      </dgm:spPr>
      <dgm:t>
        <a:bodyPr/>
        <a:lstStyle/>
        <a:p>
          <a:r>
            <a:rPr lang="da-DK" dirty="0"/>
            <a:t>Udelades fra blacklist</a:t>
          </a:r>
        </a:p>
      </dgm:t>
    </dgm:pt>
    <dgm:pt modelId="{40180209-72B4-4140-BCA9-B878B4C404E8}" type="parTrans" cxnId="{D0831270-8FD7-4A32-9269-D63CC381F2BD}">
      <dgm:prSet/>
      <dgm:spPr/>
      <dgm:t>
        <a:bodyPr/>
        <a:lstStyle/>
        <a:p>
          <a:endParaRPr lang="da-DK"/>
        </a:p>
      </dgm:t>
    </dgm:pt>
    <dgm:pt modelId="{82E183C7-78F7-445E-9472-6094A7CC14ED}" type="sibTrans" cxnId="{D0831270-8FD7-4A32-9269-D63CC381F2BD}">
      <dgm:prSet/>
      <dgm:spPr/>
      <dgm:t>
        <a:bodyPr/>
        <a:lstStyle/>
        <a:p>
          <a:endParaRPr lang="da-DK"/>
        </a:p>
      </dgm:t>
    </dgm:pt>
    <dgm:pt modelId="{0DD3E353-4D13-4DAF-82C8-1CD5A0A80100}" type="pres">
      <dgm:prSet presAssocID="{EB6DAAF4-DA27-48D1-874D-AF7EBDB58956}" presName="Name0" presStyleCnt="0">
        <dgm:presLayoutVars>
          <dgm:chPref val="1"/>
          <dgm:dir/>
          <dgm:animOne val="branch"/>
          <dgm:animLvl val="lvl"/>
          <dgm:resizeHandles/>
        </dgm:presLayoutVars>
      </dgm:prSet>
      <dgm:spPr/>
    </dgm:pt>
    <dgm:pt modelId="{DE2B25BE-565E-4EE6-B92A-5A3B74307112}" type="pres">
      <dgm:prSet presAssocID="{A55C9CFB-A351-4489-8C72-CA4B1771C682}" presName="vertOne" presStyleCnt="0"/>
      <dgm:spPr/>
    </dgm:pt>
    <dgm:pt modelId="{2EA711F8-38F8-4A4C-BFC3-AFD87332BA9C}" type="pres">
      <dgm:prSet presAssocID="{A55C9CFB-A351-4489-8C72-CA4B1771C682}" presName="txOne" presStyleLbl="node0" presStyleIdx="0" presStyleCnt="2" custLinFactX="-343383" custLinFactY="600000" custLinFactNeighborX="-400000" custLinFactNeighborY="603229">
        <dgm:presLayoutVars>
          <dgm:chPref val="3"/>
        </dgm:presLayoutVars>
      </dgm:prSet>
      <dgm:spPr/>
    </dgm:pt>
    <dgm:pt modelId="{7CDF94E6-8BBB-4907-ACFC-E75DAE410E2B}" type="pres">
      <dgm:prSet presAssocID="{A55C9CFB-A351-4489-8C72-CA4B1771C682}" presName="horzOne" presStyleCnt="0"/>
      <dgm:spPr/>
    </dgm:pt>
    <dgm:pt modelId="{FCD512C7-DA4A-4A57-88DD-C721EBDB0BDF}" type="pres">
      <dgm:prSet presAssocID="{381132F0-9848-4F61-9C9D-03CBF030AE2C}" presName="sibSpaceOne" presStyleCnt="0"/>
      <dgm:spPr/>
    </dgm:pt>
    <dgm:pt modelId="{3909B1E8-ADD0-47FC-8790-87CBDB824C04}" type="pres">
      <dgm:prSet presAssocID="{D91F46EA-6E2E-4614-9FB4-13C628D3E977}" presName="vertOne" presStyleCnt="0"/>
      <dgm:spPr/>
    </dgm:pt>
    <dgm:pt modelId="{78F1DAD1-7A08-4AE0-98C5-DF2032021229}" type="pres">
      <dgm:prSet presAssocID="{D91F46EA-6E2E-4614-9FB4-13C628D3E977}" presName="txOne" presStyleLbl="node0" presStyleIdx="1" presStyleCnt="2" custLinFactNeighborX="5174" custLinFactNeighborY="30488">
        <dgm:presLayoutVars>
          <dgm:chPref val="3"/>
        </dgm:presLayoutVars>
      </dgm:prSet>
      <dgm:spPr/>
    </dgm:pt>
    <dgm:pt modelId="{9A4262A4-6B7E-440B-8B4E-A31CC656F5E1}" type="pres">
      <dgm:prSet presAssocID="{D91F46EA-6E2E-4614-9FB4-13C628D3E977}" presName="horzOne" presStyleCnt="0"/>
      <dgm:spPr/>
    </dgm:pt>
  </dgm:ptLst>
  <dgm:cxnLst>
    <dgm:cxn modelId="{C74D7E0A-4998-4744-AEDC-9BED7DD9D878}" type="presOf" srcId="{A55C9CFB-A351-4489-8C72-CA4B1771C682}" destId="{2EA711F8-38F8-4A4C-BFC3-AFD87332BA9C}" srcOrd="0" destOrd="0" presId="urn:microsoft.com/office/officeart/2005/8/layout/hierarchy4"/>
    <dgm:cxn modelId="{963BB40E-B4F7-4B6F-B46C-C8DBF16D1A24}" type="presOf" srcId="{EB6DAAF4-DA27-48D1-874D-AF7EBDB58956}" destId="{0DD3E353-4D13-4DAF-82C8-1CD5A0A80100}" srcOrd="0" destOrd="0" presId="urn:microsoft.com/office/officeart/2005/8/layout/hierarchy4"/>
    <dgm:cxn modelId="{35B93E3B-BCF4-4547-A9F1-A49DB718BD0E}" type="presOf" srcId="{D91F46EA-6E2E-4614-9FB4-13C628D3E977}" destId="{78F1DAD1-7A08-4AE0-98C5-DF2032021229}" srcOrd="0" destOrd="0" presId="urn:microsoft.com/office/officeart/2005/8/layout/hierarchy4"/>
    <dgm:cxn modelId="{D0831270-8FD7-4A32-9269-D63CC381F2BD}" srcId="{EB6DAAF4-DA27-48D1-874D-AF7EBDB58956}" destId="{D91F46EA-6E2E-4614-9FB4-13C628D3E977}" srcOrd="1" destOrd="0" parTransId="{40180209-72B4-4140-BCA9-B878B4C404E8}" sibTransId="{82E183C7-78F7-445E-9472-6094A7CC14ED}"/>
    <dgm:cxn modelId="{6DF324D9-0930-48BB-A88F-FF580D77945A}" srcId="{EB6DAAF4-DA27-48D1-874D-AF7EBDB58956}" destId="{A55C9CFB-A351-4489-8C72-CA4B1771C682}" srcOrd="0" destOrd="0" parTransId="{BF3ECD4B-C5B5-46A6-9A23-8D1046D1AA59}" sibTransId="{381132F0-9848-4F61-9C9D-03CBF030AE2C}"/>
    <dgm:cxn modelId="{AA425312-CA44-42B4-98E9-941BD2669E8A}" type="presParOf" srcId="{0DD3E353-4D13-4DAF-82C8-1CD5A0A80100}" destId="{DE2B25BE-565E-4EE6-B92A-5A3B74307112}" srcOrd="0" destOrd="0" presId="urn:microsoft.com/office/officeart/2005/8/layout/hierarchy4"/>
    <dgm:cxn modelId="{93A06382-7E16-40BD-8C33-9097852EF1BC}" type="presParOf" srcId="{DE2B25BE-565E-4EE6-B92A-5A3B74307112}" destId="{2EA711F8-38F8-4A4C-BFC3-AFD87332BA9C}" srcOrd="0" destOrd="0" presId="urn:microsoft.com/office/officeart/2005/8/layout/hierarchy4"/>
    <dgm:cxn modelId="{5B6E000A-1CF9-4EAB-97D0-BFA60618097E}" type="presParOf" srcId="{DE2B25BE-565E-4EE6-B92A-5A3B74307112}" destId="{7CDF94E6-8BBB-4907-ACFC-E75DAE410E2B}" srcOrd="1" destOrd="0" presId="urn:microsoft.com/office/officeart/2005/8/layout/hierarchy4"/>
    <dgm:cxn modelId="{2E8D20CC-C1EA-4B9C-8ED1-B4F023F7733B}" type="presParOf" srcId="{0DD3E353-4D13-4DAF-82C8-1CD5A0A80100}" destId="{FCD512C7-DA4A-4A57-88DD-C721EBDB0BDF}" srcOrd="1" destOrd="0" presId="urn:microsoft.com/office/officeart/2005/8/layout/hierarchy4"/>
    <dgm:cxn modelId="{83C13801-B7BB-4511-86BD-FAE49D7DD746}" type="presParOf" srcId="{0DD3E353-4D13-4DAF-82C8-1CD5A0A80100}" destId="{3909B1E8-ADD0-47FC-8790-87CBDB824C04}" srcOrd="2" destOrd="0" presId="urn:microsoft.com/office/officeart/2005/8/layout/hierarchy4"/>
    <dgm:cxn modelId="{F25172C7-F7ED-4F89-B8BD-E7BDC9A2D97D}" type="presParOf" srcId="{3909B1E8-ADD0-47FC-8790-87CBDB824C04}" destId="{78F1DAD1-7A08-4AE0-98C5-DF2032021229}" srcOrd="0" destOrd="0" presId="urn:microsoft.com/office/officeart/2005/8/layout/hierarchy4"/>
    <dgm:cxn modelId="{37178846-5FFE-41F4-A8C8-02D29BE4CF3E}" type="presParOf" srcId="{3909B1E8-ADD0-47FC-8790-87CBDB824C04}" destId="{9A4262A4-6B7E-440B-8B4E-A31CC656F5E1}" srcOrd="1" destOrd="0" presId="urn:microsoft.com/office/officeart/2005/8/layout/hierarchy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71B608-EA31-4F30-B538-9A90E21E3C62}">
      <dsp:nvSpPr>
        <dsp:cNvPr id="0" name=""/>
        <dsp:cNvSpPr/>
      </dsp:nvSpPr>
      <dsp:spPr>
        <a:xfrm>
          <a:off x="5448299" y="687902"/>
          <a:ext cx="4933065" cy="214037"/>
        </a:xfrm>
        <a:custGeom>
          <a:avLst/>
          <a:gdLst/>
          <a:ahLst/>
          <a:cxnLst/>
          <a:rect l="0" t="0" r="0" b="0"/>
          <a:pathLst>
            <a:path>
              <a:moveTo>
                <a:pt x="0" y="0"/>
              </a:moveTo>
              <a:lnTo>
                <a:pt x="0" y="107018"/>
              </a:lnTo>
              <a:lnTo>
                <a:pt x="4933065" y="107018"/>
              </a:lnTo>
              <a:lnTo>
                <a:pt x="4933065" y="214037"/>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1B0859C-0AA4-4D57-AAD7-A720156A84C8}">
      <dsp:nvSpPr>
        <dsp:cNvPr id="0" name=""/>
        <dsp:cNvSpPr/>
      </dsp:nvSpPr>
      <dsp:spPr>
        <a:xfrm>
          <a:off x="5448299" y="687902"/>
          <a:ext cx="3699799" cy="214037"/>
        </a:xfrm>
        <a:custGeom>
          <a:avLst/>
          <a:gdLst/>
          <a:ahLst/>
          <a:cxnLst/>
          <a:rect l="0" t="0" r="0" b="0"/>
          <a:pathLst>
            <a:path>
              <a:moveTo>
                <a:pt x="0" y="0"/>
              </a:moveTo>
              <a:lnTo>
                <a:pt x="0" y="107018"/>
              </a:lnTo>
              <a:lnTo>
                <a:pt x="3699799" y="107018"/>
              </a:lnTo>
              <a:lnTo>
                <a:pt x="3699799" y="214037"/>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8CFF1F9-5BD3-4F6C-BFB1-2498A78B3D77}">
      <dsp:nvSpPr>
        <dsp:cNvPr id="0" name=""/>
        <dsp:cNvSpPr/>
      </dsp:nvSpPr>
      <dsp:spPr>
        <a:xfrm>
          <a:off x="5448299" y="687902"/>
          <a:ext cx="2466532" cy="214037"/>
        </a:xfrm>
        <a:custGeom>
          <a:avLst/>
          <a:gdLst/>
          <a:ahLst/>
          <a:cxnLst/>
          <a:rect l="0" t="0" r="0" b="0"/>
          <a:pathLst>
            <a:path>
              <a:moveTo>
                <a:pt x="0" y="0"/>
              </a:moveTo>
              <a:lnTo>
                <a:pt x="0" y="107018"/>
              </a:lnTo>
              <a:lnTo>
                <a:pt x="2466532" y="107018"/>
              </a:lnTo>
              <a:lnTo>
                <a:pt x="2466532" y="214037"/>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0CAE447-CC05-4736-88F2-2D438C2CE1EE}">
      <dsp:nvSpPr>
        <dsp:cNvPr id="0" name=""/>
        <dsp:cNvSpPr/>
      </dsp:nvSpPr>
      <dsp:spPr>
        <a:xfrm>
          <a:off x="6681566" y="1411555"/>
          <a:ext cx="3699799" cy="214037"/>
        </a:xfrm>
        <a:custGeom>
          <a:avLst/>
          <a:gdLst/>
          <a:ahLst/>
          <a:cxnLst/>
          <a:rect l="0" t="0" r="0" b="0"/>
          <a:pathLst>
            <a:path>
              <a:moveTo>
                <a:pt x="0" y="0"/>
              </a:moveTo>
              <a:lnTo>
                <a:pt x="0" y="107018"/>
              </a:lnTo>
              <a:lnTo>
                <a:pt x="3699799" y="107018"/>
              </a:lnTo>
              <a:lnTo>
                <a:pt x="3699799" y="214037"/>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778A9BB-EDA2-4000-98CF-9C8066AC0A59}">
      <dsp:nvSpPr>
        <dsp:cNvPr id="0" name=""/>
        <dsp:cNvSpPr/>
      </dsp:nvSpPr>
      <dsp:spPr>
        <a:xfrm>
          <a:off x="6681566" y="1411555"/>
          <a:ext cx="2466532" cy="214037"/>
        </a:xfrm>
        <a:custGeom>
          <a:avLst/>
          <a:gdLst/>
          <a:ahLst/>
          <a:cxnLst/>
          <a:rect l="0" t="0" r="0" b="0"/>
          <a:pathLst>
            <a:path>
              <a:moveTo>
                <a:pt x="0" y="0"/>
              </a:moveTo>
              <a:lnTo>
                <a:pt x="0" y="107018"/>
              </a:lnTo>
              <a:lnTo>
                <a:pt x="2466532" y="107018"/>
              </a:lnTo>
              <a:lnTo>
                <a:pt x="2466532" y="214037"/>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9D0D826-1564-4352-9912-5566B39BD48C}">
      <dsp:nvSpPr>
        <dsp:cNvPr id="0" name=""/>
        <dsp:cNvSpPr/>
      </dsp:nvSpPr>
      <dsp:spPr>
        <a:xfrm>
          <a:off x="6681566" y="1411555"/>
          <a:ext cx="1233266" cy="214037"/>
        </a:xfrm>
        <a:custGeom>
          <a:avLst/>
          <a:gdLst/>
          <a:ahLst/>
          <a:cxnLst/>
          <a:rect l="0" t="0" r="0" b="0"/>
          <a:pathLst>
            <a:path>
              <a:moveTo>
                <a:pt x="0" y="0"/>
              </a:moveTo>
              <a:lnTo>
                <a:pt x="0" y="107018"/>
              </a:lnTo>
              <a:lnTo>
                <a:pt x="1233266" y="107018"/>
              </a:lnTo>
              <a:lnTo>
                <a:pt x="1233266" y="214037"/>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6351DC-968B-4F5D-933F-13E93FD8C705}">
      <dsp:nvSpPr>
        <dsp:cNvPr id="0" name=""/>
        <dsp:cNvSpPr/>
      </dsp:nvSpPr>
      <dsp:spPr>
        <a:xfrm>
          <a:off x="6890508" y="2858859"/>
          <a:ext cx="152884" cy="1916149"/>
        </a:xfrm>
        <a:custGeom>
          <a:avLst/>
          <a:gdLst/>
          <a:ahLst/>
          <a:cxnLst/>
          <a:rect l="0" t="0" r="0" b="0"/>
          <a:pathLst>
            <a:path>
              <a:moveTo>
                <a:pt x="0" y="0"/>
              </a:moveTo>
              <a:lnTo>
                <a:pt x="0" y="1916149"/>
              </a:lnTo>
              <a:lnTo>
                <a:pt x="152884" y="1916149"/>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FD7FD25-740B-4130-8B43-DC206CA35BE7}">
      <dsp:nvSpPr>
        <dsp:cNvPr id="0" name=""/>
        <dsp:cNvSpPr/>
      </dsp:nvSpPr>
      <dsp:spPr>
        <a:xfrm>
          <a:off x="6890508" y="2858859"/>
          <a:ext cx="152884" cy="1192497"/>
        </a:xfrm>
        <a:custGeom>
          <a:avLst/>
          <a:gdLst/>
          <a:ahLst/>
          <a:cxnLst/>
          <a:rect l="0" t="0" r="0" b="0"/>
          <a:pathLst>
            <a:path>
              <a:moveTo>
                <a:pt x="0" y="0"/>
              </a:moveTo>
              <a:lnTo>
                <a:pt x="0" y="1192497"/>
              </a:lnTo>
              <a:lnTo>
                <a:pt x="152884" y="1192497"/>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46D007D-17B9-40BC-8CB5-FCFA4962AC4E}">
      <dsp:nvSpPr>
        <dsp:cNvPr id="0" name=""/>
        <dsp:cNvSpPr/>
      </dsp:nvSpPr>
      <dsp:spPr>
        <a:xfrm>
          <a:off x="6890508" y="2858859"/>
          <a:ext cx="152884" cy="468845"/>
        </a:xfrm>
        <a:custGeom>
          <a:avLst/>
          <a:gdLst/>
          <a:ahLst/>
          <a:cxnLst/>
          <a:rect l="0" t="0" r="0" b="0"/>
          <a:pathLst>
            <a:path>
              <a:moveTo>
                <a:pt x="0" y="0"/>
              </a:moveTo>
              <a:lnTo>
                <a:pt x="0" y="468845"/>
              </a:lnTo>
              <a:lnTo>
                <a:pt x="152884" y="468845"/>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6CC5AA3-E6AD-4629-8D6A-10CAF986A2F8}">
      <dsp:nvSpPr>
        <dsp:cNvPr id="0" name=""/>
        <dsp:cNvSpPr/>
      </dsp:nvSpPr>
      <dsp:spPr>
        <a:xfrm>
          <a:off x="6681566" y="2135207"/>
          <a:ext cx="616633" cy="214037"/>
        </a:xfrm>
        <a:custGeom>
          <a:avLst/>
          <a:gdLst/>
          <a:ahLst/>
          <a:cxnLst/>
          <a:rect l="0" t="0" r="0" b="0"/>
          <a:pathLst>
            <a:path>
              <a:moveTo>
                <a:pt x="0" y="0"/>
              </a:moveTo>
              <a:lnTo>
                <a:pt x="0" y="107018"/>
              </a:lnTo>
              <a:lnTo>
                <a:pt x="616633" y="107018"/>
              </a:lnTo>
              <a:lnTo>
                <a:pt x="616633" y="214037"/>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2A14387-A930-4582-8CF1-F457F14B55D3}">
      <dsp:nvSpPr>
        <dsp:cNvPr id="0" name=""/>
        <dsp:cNvSpPr/>
      </dsp:nvSpPr>
      <dsp:spPr>
        <a:xfrm>
          <a:off x="5657241" y="2858859"/>
          <a:ext cx="152884" cy="1916149"/>
        </a:xfrm>
        <a:custGeom>
          <a:avLst/>
          <a:gdLst/>
          <a:ahLst/>
          <a:cxnLst/>
          <a:rect l="0" t="0" r="0" b="0"/>
          <a:pathLst>
            <a:path>
              <a:moveTo>
                <a:pt x="0" y="0"/>
              </a:moveTo>
              <a:lnTo>
                <a:pt x="0" y="1916149"/>
              </a:lnTo>
              <a:lnTo>
                <a:pt x="152884" y="1916149"/>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EE40D50-1C13-4CC8-B9B5-980BD82C97A6}">
      <dsp:nvSpPr>
        <dsp:cNvPr id="0" name=""/>
        <dsp:cNvSpPr/>
      </dsp:nvSpPr>
      <dsp:spPr>
        <a:xfrm>
          <a:off x="5657241" y="2858859"/>
          <a:ext cx="152884" cy="1192497"/>
        </a:xfrm>
        <a:custGeom>
          <a:avLst/>
          <a:gdLst/>
          <a:ahLst/>
          <a:cxnLst/>
          <a:rect l="0" t="0" r="0" b="0"/>
          <a:pathLst>
            <a:path>
              <a:moveTo>
                <a:pt x="0" y="0"/>
              </a:moveTo>
              <a:lnTo>
                <a:pt x="0" y="1192497"/>
              </a:lnTo>
              <a:lnTo>
                <a:pt x="152884" y="1192497"/>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8640D40-547C-4F88-8728-9B38D4543C57}">
      <dsp:nvSpPr>
        <dsp:cNvPr id="0" name=""/>
        <dsp:cNvSpPr/>
      </dsp:nvSpPr>
      <dsp:spPr>
        <a:xfrm>
          <a:off x="5657241" y="2858859"/>
          <a:ext cx="152884" cy="468845"/>
        </a:xfrm>
        <a:custGeom>
          <a:avLst/>
          <a:gdLst/>
          <a:ahLst/>
          <a:cxnLst/>
          <a:rect l="0" t="0" r="0" b="0"/>
          <a:pathLst>
            <a:path>
              <a:moveTo>
                <a:pt x="0" y="0"/>
              </a:moveTo>
              <a:lnTo>
                <a:pt x="0" y="468845"/>
              </a:lnTo>
              <a:lnTo>
                <a:pt x="152884" y="468845"/>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A6024D1-6DC0-4C8B-8749-68EFE55142EA}">
      <dsp:nvSpPr>
        <dsp:cNvPr id="0" name=""/>
        <dsp:cNvSpPr/>
      </dsp:nvSpPr>
      <dsp:spPr>
        <a:xfrm>
          <a:off x="6064933" y="2135207"/>
          <a:ext cx="616633" cy="214037"/>
        </a:xfrm>
        <a:custGeom>
          <a:avLst/>
          <a:gdLst/>
          <a:ahLst/>
          <a:cxnLst/>
          <a:rect l="0" t="0" r="0" b="0"/>
          <a:pathLst>
            <a:path>
              <a:moveTo>
                <a:pt x="616633" y="0"/>
              </a:moveTo>
              <a:lnTo>
                <a:pt x="616633" y="107018"/>
              </a:lnTo>
              <a:lnTo>
                <a:pt x="0" y="107018"/>
              </a:lnTo>
              <a:lnTo>
                <a:pt x="0" y="214037"/>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0458CB5-86A3-4CD4-A9A3-69E676488E66}">
      <dsp:nvSpPr>
        <dsp:cNvPr id="0" name=""/>
        <dsp:cNvSpPr/>
      </dsp:nvSpPr>
      <dsp:spPr>
        <a:xfrm>
          <a:off x="6635846" y="1411555"/>
          <a:ext cx="91440" cy="214037"/>
        </a:xfrm>
        <a:custGeom>
          <a:avLst/>
          <a:gdLst/>
          <a:ahLst/>
          <a:cxnLst/>
          <a:rect l="0" t="0" r="0" b="0"/>
          <a:pathLst>
            <a:path>
              <a:moveTo>
                <a:pt x="45720" y="0"/>
              </a:moveTo>
              <a:lnTo>
                <a:pt x="45720" y="214037"/>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9E6971-8EF7-47E0-AEF2-F1D99F5B23CB}">
      <dsp:nvSpPr>
        <dsp:cNvPr id="0" name=""/>
        <dsp:cNvSpPr/>
      </dsp:nvSpPr>
      <dsp:spPr>
        <a:xfrm>
          <a:off x="5448299" y="1411555"/>
          <a:ext cx="1233266" cy="214037"/>
        </a:xfrm>
        <a:custGeom>
          <a:avLst/>
          <a:gdLst/>
          <a:ahLst/>
          <a:cxnLst/>
          <a:rect l="0" t="0" r="0" b="0"/>
          <a:pathLst>
            <a:path>
              <a:moveTo>
                <a:pt x="1233266" y="0"/>
              </a:moveTo>
              <a:lnTo>
                <a:pt x="1233266" y="107018"/>
              </a:lnTo>
              <a:lnTo>
                <a:pt x="0" y="107018"/>
              </a:lnTo>
              <a:lnTo>
                <a:pt x="0" y="214037"/>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FC655F7-76BB-4784-B907-A3AA99B5683F}">
      <dsp:nvSpPr>
        <dsp:cNvPr id="0" name=""/>
        <dsp:cNvSpPr/>
      </dsp:nvSpPr>
      <dsp:spPr>
        <a:xfrm>
          <a:off x="4215033" y="1411555"/>
          <a:ext cx="2466532" cy="214037"/>
        </a:xfrm>
        <a:custGeom>
          <a:avLst/>
          <a:gdLst/>
          <a:ahLst/>
          <a:cxnLst/>
          <a:rect l="0" t="0" r="0" b="0"/>
          <a:pathLst>
            <a:path>
              <a:moveTo>
                <a:pt x="2466532" y="0"/>
              </a:moveTo>
              <a:lnTo>
                <a:pt x="2466532" y="107018"/>
              </a:lnTo>
              <a:lnTo>
                <a:pt x="0" y="107018"/>
              </a:lnTo>
              <a:lnTo>
                <a:pt x="0" y="214037"/>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7DF6DE7-5A69-456F-A8EB-53D11D62F1C3}">
      <dsp:nvSpPr>
        <dsp:cNvPr id="0" name=""/>
        <dsp:cNvSpPr/>
      </dsp:nvSpPr>
      <dsp:spPr>
        <a:xfrm>
          <a:off x="2981767" y="1411555"/>
          <a:ext cx="3699799" cy="214037"/>
        </a:xfrm>
        <a:custGeom>
          <a:avLst/>
          <a:gdLst/>
          <a:ahLst/>
          <a:cxnLst/>
          <a:rect l="0" t="0" r="0" b="0"/>
          <a:pathLst>
            <a:path>
              <a:moveTo>
                <a:pt x="3699799" y="0"/>
              </a:moveTo>
              <a:lnTo>
                <a:pt x="3699799" y="107018"/>
              </a:lnTo>
              <a:lnTo>
                <a:pt x="0" y="107018"/>
              </a:lnTo>
              <a:lnTo>
                <a:pt x="0" y="214037"/>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8D74C8-A26A-4B80-9DF4-B241C44EE4FD}">
      <dsp:nvSpPr>
        <dsp:cNvPr id="0" name=""/>
        <dsp:cNvSpPr/>
      </dsp:nvSpPr>
      <dsp:spPr>
        <a:xfrm>
          <a:off x="5448299" y="687902"/>
          <a:ext cx="1233266" cy="214037"/>
        </a:xfrm>
        <a:custGeom>
          <a:avLst/>
          <a:gdLst/>
          <a:ahLst/>
          <a:cxnLst/>
          <a:rect l="0" t="0" r="0" b="0"/>
          <a:pathLst>
            <a:path>
              <a:moveTo>
                <a:pt x="0" y="0"/>
              </a:moveTo>
              <a:lnTo>
                <a:pt x="0" y="107018"/>
              </a:lnTo>
              <a:lnTo>
                <a:pt x="1233266" y="107018"/>
              </a:lnTo>
              <a:lnTo>
                <a:pt x="1233266" y="214037"/>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1FC07E0-E026-4E13-8F4A-FF349B20E6BC}">
      <dsp:nvSpPr>
        <dsp:cNvPr id="0" name=""/>
        <dsp:cNvSpPr/>
      </dsp:nvSpPr>
      <dsp:spPr>
        <a:xfrm>
          <a:off x="5402579" y="687902"/>
          <a:ext cx="91440" cy="214037"/>
        </a:xfrm>
        <a:custGeom>
          <a:avLst/>
          <a:gdLst/>
          <a:ahLst/>
          <a:cxnLst/>
          <a:rect l="0" t="0" r="0" b="0"/>
          <a:pathLst>
            <a:path>
              <a:moveTo>
                <a:pt x="45720" y="0"/>
              </a:moveTo>
              <a:lnTo>
                <a:pt x="45720" y="214037"/>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9E4D0CE-8EA0-411F-9C63-E86750AD7931}">
      <dsp:nvSpPr>
        <dsp:cNvPr id="0" name=""/>
        <dsp:cNvSpPr/>
      </dsp:nvSpPr>
      <dsp:spPr>
        <a:xfrm>
          <a:off x="4215033" y="687902"/>
          <a:ext cx="1233266" cy="214037"/>
        </a:xfrm>
        <a:custGeom>
          <a:avLst/>
          <a:gdLst/>
          <a:ahLst/>
          <a:cxnLst/>
          <a:rect l="0" t="0" r="0" b="0"/>
          <a:pathLst>
            <a:path>
              <a:moveTo>
                <a:pt x="1233266" y="0"/>
              </a:moveTo>
              <a:lnTo>
                <a:pt x="1233266" y="107018"/>
              </a:lnTo>
              <a:lnTo>
                <a:pt x="0" y="107018"/>
              </a:lnTo>
              <a:lnTo>
                <a:pt x="0" y="214037"/>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E5FA79C-6370-49CD-8CFE-C021DC4775F8}">
      <dsp:nvSpPr>
        <dsp:cNvPr id="0" name=""/>
        <dsp:cNvSpPr/>
      </dsp:nvSpPr>
      <dsp:spPr>
        <a:xfrm>
          <a:off x="2981767" y="687902"/>
          <a:ext cx="2466532" cy="229937"/>
        </a:xfrm>
        <a:custGeom>
          <a:avLst/>
          <a:gdLst/>
          <a:ahLst/>
          <a:cxnLst/>
          <a:rect l="0" t="0" r="0" b="0"/>
          <a:pathLst>
            <a:path>
              <a:moveTo>
                <a:pt x="2466532" y="0"/>
              </a:moveTo>
              <a:lnTo>
                <a:pt x="2466532" y="122918"/>
              </a:lnTo>
              <a:lnTo>
                <a:pt x="0" y="122918"/>
              </a:lnTo>
              <a:lnTo>
                <a:pt x="0" y="229937"/>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9F3910C-42DB-4C63-8318-C876164B8E4A}">
      <dsp:nvSpPr>
        <dsp:cNvPr id="0" name=""/>
        <dsp:cNvSpPr/>
      </dsp:nvSpPr>
      <dsp:spPr>
        <a:xfrm>
          <a:off x="1748500" y="687902"/>
          <a:ext cx="3699799" cy="214037"/>
        </a:xfrm>
        <a:custGeom>
          <a:avLst/>
          <a:gdLst/>
          <a:ahLst/>
          <a:cxnLst/>
          <a:rect l="0" t="0" r="0" b="0"/>
          <a:pathLst>
            <a:path>
              <a:moveTo>
                <a:pt x="3699799" y="0"/>
              </a:moveTo>
              <a:lnTo>
                <a:pt x="3699799" y="107018"/>
              </a:lnTo>
              <a:lnTo>
                <a:pt x="0" y="107018"/>
              </a:lnTo>
              <a:lnTo>
                <a:pt x="0" y="214037"/>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55947C3-06F6-49F0-B50F-2400F4CF6BA3}">
      <dsp:nvSpPr>
        <dsp:cNvPr id="0" name=""/>
        <dsp:cNvSpPr/>
      </dsp:nvSpPr>
      <dsp:spPr>
        <a:xfrm>
          <a:off x="515234" y="687902"/>
          <a:ext cx="4933065" cy="214037"/>
        </a:xfrm>
        <a:custGeom>
          <a:avLst/>
          <a:gdLst/>
          <a:ahLst/>
          <a:cxnLst/>
          <a:rect l="0" t="0" r="0" b="0"/>
          <a:pathLst>
            <a:path>
              <a:moveTo>
                <a:pt x="4933065" y="0"/>
              </a:moveTo>
              <a:lnTo>
                <a:pt x="4933065" y="107018"/>
              </a:lnTo>
              <a:lnTo>
                <a:pt x="0" y="107018"/>
              </a:lnTo>
              <a:lnTo>
                <a:pt x="0" y="214037"/>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8FB3BF4-16BB-43E1-83A0-76C6C2885174}">
      <dsp:nvSpPr>
        <dsp:cNvPr id="0" name=""/>
        <dsp:cNvSpPr/>
      </dsp:nvSpPr>
      <dsp:spPr>
        <a:xfrm>
          <a:off x="4938685" y="178288"/>
          <a:ext cx="1019228" cy="509614"/>
        </a:xfrm>
        <a:prstGeom prst="rect">
          <a:avLst/>
        </a:prstGeom>
        <a:solidFill>
          <a:schemeClr val="accent3"/>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da-DK" sz="1100" b="0" i="0" kern="1200" err="1"/>
            <a:t>Korsbaek</a:t>
          </a:r>
          <a:r>
            <a:rPr lang="da-DK" sz="1100" b="0" i="0" kern="1200"/>
            <a:t> Kommune</a:t>
          </a:r>
          <a:endParaRPr lang="da-DK" sz="1100" kern="1200"/>
        </a:p>
      </dsp:txBody>
      <dsp:txXfrm>
        <a:off x="4938685" y="178288"/>
        <a:ext cx="1019228" cy="509614"/>
      </dsp:txXfrm>
    </dsp:sp>
    <dsp:sp modelId="{1A61967F-2C0B-4A85-ADEE-E5EE80E97E74}">
      <dsp:nvSpPr>
        <dsp:cNvPr id="0" name=""/>
        <dsp:cNvSpPr/>
      </dsp:nvSpPr>
      <dsp:spPr>
        <a:xfrm>
          <a:off x="5619" y="901940"/>
          <a:ext cx="1019228" cy="50961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da-DK" sz="1100" b="0" i="0" kern="1200"/>
            <a:t>Afdelingen for Nye Tider</a:t>
          </a:r>
          <a:endParaRPr lang="da-DK" sz="1100" kern="1200"/>
        </a:p>
      </dsp:txBody>
      <dsp:txXfrm>
        <a:off x="5619" y="901940"/>
        <a:ext cx="1019228" cy="509614"/>
      </dsp:txXfrm>
    </dsp:sp>
    <dsp:sp modelId="{0128DB37-B91D-4792-8F26-948C94093764}">
      <dsp:nvSpPr>
        <dsp:cNvPr id="0" name=""/>
        <dsp:cNvSpPr/>
      </dsp:nvSpPr>
      <dsp:spPr>
        <a:xfrm>
          <a:off x="1238886" y="901940"/>
          <a:ext cx="1019228" cy="50961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da-DK" sz="1100" b="0" i="0" kern="1200"/>
            <a:t>Afdelingen for Onboarding</a:t>
          </a:r>
          <a:endParaRPr lang="da-DK" sz="1100" kern="1200"/>
        </a:p>
      </dsp:txBody>
      <dsp:txXfrm>
        <a:off x="1238886" y="901940"/>
        <a:ext cx="1019228" cy="509614"/>
      </dsp:txXfrm>
    </dsp:sp>
    <dsp:sp modelId="{33008C2A-EBE5-49EA-852D-329C98622385}">
      <dsp:nvSpPr>
        <dsp:cNvPr id="0" name=""/>
        <dsp:cNvSpPr/>
      </dsp:nvSpPr>
      <dsp:spPr>
        <a:xfrm>
          <a:off x="2472152" y="917840"/>
          <a:ext cx="1019228" cy="50961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da-DK" sz="1100" b="0" i="0" kern="1200"/>
            <a:t>Afdelingen for Pauser</a:t>
          </a:r>
          <a:endParaRPr lang="da-DK" sz="1100" kern="1200"/>
        </a:p>
      </dsp:txBody>
      <dsp:txXfrm>
        <a:off x="2472152" y="917840"/>
        <a:ext cx="1019228" cy="509614"/>
      </dsp:txXfrm>
    </dsp:sp>
    <dsp:sp modelId="{73A081F0-CE29-470F-8846-24637CA58F1F}">
      <dsp:nvSpPr>
        <dsp:cNvPr id="0" name=""/>
        <dsp:cNvSpPr/>
      </dsp:nvSpPr>
      <dsp:spPr>
        <a:xfrm>
          <a:off x="3705419" y="901940"/>
          <a:ext cx="1019228" cy="50961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da-DK" sz="1100" b="0" i="0" kern="1200"/>
            <a:t>Afdelingen for test af Borgerblikket</a:t>
          </a:r>
          <a:endParaRPr lang="da-DK" sz="1100" kern="1200"/>
        </a:p>
      </dsp:txBody>
      <dsp:txXfrm>
        <a:off x="3705419" y="901940"/>
        <a:ext cx="1019228" cy="509614"/>
      </dsp:txXfrm>
    </dsp:sp>
    <dsp:sp modelId="{72ABA632-47B9-42C8-B22E-51740DD19B4A}">
      <dsp:nvSpPr>
        <dsp:cNvPr id="0" name=""/>
        <dsp:cNvSpPr/>
      </dsp:nvSpPr>
      <dsp:spPr>
        <a:xfrm>
          <a:off x="4938685" y="901940"/>
          <a:ext cx="1019228" cy="50961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da-DK" sz="1100" b="0" i="0" kern="1200"/>
            <a:t>Afdelingen for test af Organisation</a:t>
          </a:r>
          <a:endParaRPr lang="da-DK" sz="1100" kern="1200"/>
        </a:p>
      </dsp:txBody>
      <dsp:txXfrm>
        <a:off x="4938685" y="901940"/>
        <a:ext cx="1019228" cy="509614"/>
      </dsp:txXfrm>
    </dsp:sp>
    <dsp:sp modelId="{16874D8E-12D0-4641-9A23-D5C879AC6E3F}">
      <dsp:nvSpPr>
        <dsp:cNvPr id="0" name=""/>
        <dsp:cNvSpPr/>
      </dsp:nvSpPr>
      <dsp:spPr>
        <a:xfrm>
          <a:off x="6171952" y="901940"/>
          <a:ext cx="1019228" cy="509614"/>
        </a:xfrm>
        <a:prstGeom prst="rect">
          <a:avLst/>
        </a:prstGeom>
        <a:solidFill>
          <a:schemeClr val="accent3"/>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da-DK" sz="1100" b="0" i="0" kern="1200" dirty="0"/>
            <a:t>Afdelingen for test af SOR - FK-OSS</a:t>
          </a:r>
          <a:endParaRPr lang="da-DK" sz="1100" kern="1200" dirty="0"/>
        </a:p>
      </dsp:txBody>
      <dsp:txXfrm>
        <a:off x="6171952" y="901940"/>
        <a:ext cx="1019228" cy="509614"/>
      </dsp:txXfrm>
    </dsp:sp>
    <dsp:sp modelId="{B63179C8-65F5-4BE6-A5BC-5C49BA63BFB7}">
      <dsp:nvSpPr>
        <dsp:cNvPr id="0" name=""/>
        <dsp:cNvSpPr/>
      </dsp:nvSpPr>
      <dsp:spPr>
        <a:xfrm>
          <a:off x="2472152" y="1625593"/>
          <a:ext cx="1019228" cy="50961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da-DK" sz="1100" b="0" i="0" kern="1200"/>
            <a:t>Børn og Unge</a:t>
          </a:r>
          <a:endParaRPr lang="da-DK" sz="1100" kern="1200"/>
        </a:p>
      </dsp:txBody>
      <dsp:txXfrm>
        <a:off x="2472152" y="1625593"/>
        <a:ext cx="1019228" cy="509614"/>
      </dsp:txXfrm>
    </dsp:sp>
    <dsp:sp modelId="{0E3FFF64-8F9C-4DE9-BFED-8FEDC61A16AC}">
      <dsp:nvSpPr>
        <dsp:cNvPr id="0" name=""/>
        <dsp:cNvSpPr/>
      </dsp:nvSpPr>
      <dsp:spPr>
        <a:xfrm>
          <a:off x="3705419" y="1625593"/>
          <a:ext cx="1019228" cy="50961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da-DK" sz="1100" b="0" i="0" kern="1200"/>
            <a:t>Kommunens kommunikation</a:t>
          </a:r>
          <a:endParaRPr lang="da-DK" sz="1100" kern="1200"/>
        </a:p>
      </dsp:txBody>
      <dsp:txXfrm>
        <a:off x="3705419" y="1625593"/>
        <a:ext cx="1019228" cy="509614"/>
      </dsp:txXfrm>
    </dsp:sp>
    <dsp:sp modelId="{1D1C87F7-7101-4112-BDFE-1F3A94462114}">
      <dsp:nvSpPr>
        <dsp:cNvPr id="0" name=""/>
        <dsp:cNvSpPr/>
      </dsp:nvSpPr>
      <dsp:spPr>
        <a:xfrm>
          <a:off x="4938685" y="1625593"/>
          <a:ext cx="1019228" cy="50961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da-DK" sz="1100" b="0" i="0" kern="1200"/>
            <a:t>Morgendagens sundhedsenhed</a:t>
          </a:r>
          <a:endParaRPr lang="da-DK" sz="1100" kern="1200"/>
        </a:p>
      </dsp:txBody>
      <dsp:txXfrm>
        <a:off x="4938685" y="1625593"/>
        <a:ext cx="1019228" cy="509614"/>
      </dsp:txXfrm>
    </dsp:sp>
    <dsp:sp modelId="{556E5ED3-4B4D-4869-A2E4-C0F6CA231E65}">
      <dsp:nvSpPr>
        <dsp:cNvPr id="0" name=""/>
        <dsp:cNvSpPr/>
      </dsp:nvSpPr>
      <dsp:spPr>
        <a:xfrm>
          <a:off x="6171952" y="1625593"/>
          <a:ext cx="1019228" cy="509614"/>
        </a:xfrm>
        <a:prstGeom prst="rect">
          <a:avLst/>
        </a:prstGeom>
        <a:solidFill>
          <a:schemeClr val="accent3"/>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da-DK" sz="1100" b="0" i="0" kern="1200"/>
            <a:t>Onboarding til OSS</a:t>
          </a:r>
          <a:endParaRPr lang="da-DK" sz="1100" kern="1200"/>
        </a:p>
      </dsp:txBody>
      <dsp:txXfrm>
        <a:off x="6171952" y="1625593"/>
        <a:ext cx="1019228" cy="509614"/>
      </dsp:txXfrm>
    </dsp:sp>
    <dsp:sp modelId="{AA0E2879-4152-4B9D-BE24-B19A1C4E13B3}">
      <dsp:nvSpPr>
        <dsp:cNvPr id="0" name=""/>
        <dsp:cNvSpPr/>
      </dsp:nvSpPr>
      <dsp:spPr>
        <a:xfrm>
          <a:off x="5555318" y="2349245"/>
          <a:ext cx="1019228" cy="509614"/>
        </a:xfrm>
        <a:prstGeom prst="rect">
          <a:avLst/>
        </a:prstGeom>
        <a:solidFill>
          <a:schemeClr val="accent3"/>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da-DK" sz="1100" b="0" i="0" kern="1200"/>
            <a:t>Plejehjem</a:t>
          </a:r>
          <a:endParaRPr lang="da-DK" sz="1100" kern="1200"/>
        </a:p>
      </dsp:txBody>
      <dsp:txXfrm>
        <a:off x="5555318" y="2349245"/>
        <a:ext cx="1019228" cy="509614"/>
      </dsp:txXfrm>
    </dsp:sp>
    <dsp:sp modelId="{FC1AA2ED-E7BE-43DC-8348-55367B45CA96}">
      <dsp:nvSpPr>
        <dsp:cNvPr id="0" name=""/>
        <dsp:cNvSpPr/>
      </dsp:nvSpPr>
      <dsp:spPr>
        <a:xfrm>
          <a:off x="5810126" y="3072897"/>
          <a:ext cx="1019228" cy="509614"/>
        </a:xfrm>
        <a:prstGeom prst="rect">
          <a:avLst/>
        </a:prstGeom>
        <a:solidFill>
          <a:schemeClr val="accent3"/>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da-DK" sz="1100" kern="1200"/>
            <a:t>X</a:t>
          </a:r>
        </a:p>
      </dsp:txBody>
      <dsp:txXfrm>
        <a:off x="5810126" y="3072897"/>
        <a:ext cx="1019228" cy="509614"/>
      </dsp:txXfrm>
    </dsp:sp>
    <dsp:sp modelId="{B209AFF2-972A-46AD-B63A-1FD0E7FBDDE0}">
      <dsp:nvSpPr>
        <dsp:cNvPr id="0" name=""/>
        <dsp:cNvSpPr/>
      </dsp:nvSpPr>
      <dsp:spPr>
        <a:xfrm>
          <a:off x="5810126" y="3796549"/>
          <a:ext cx="1019228" cy="509614"/>
        </a:xfrm>
        <a:prstGeom prst="rect">
          <a:avLst/>
        </a:prstGeom>
        <a:solidFill>
          <a:schemeClr val="accent3"/>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da-DK" sz="1100" kern="1200"/>
            <a:t>Y</a:t>
          </a:r>
        </a:p>
      </dsp:txBody>
      <dsp:txXfrm>
        <a:off x="5810126" y="3796549"/>
        <a:ext cx="1019228" cy="509614"/>
      </dsp:txXfrm>
    </dsp:sp>
    <dsp:sp modelId="{F284B139-E11E-4E6D-9605-0A3260979A8A}">
      <dsp:nvSpPr>
        <dsp:cNvPr id="0" name=""/>
        <dsp:cNvSpPr/>
      </dsp:nvSpPr>
      <dsp:spPr>
        <a:xfrm>
          <a:off x="5810126" y="4520202"/>
          <a:ext cx="1019228" cy="509614"/>
        </a:xfrm>
        <a:prstGeom prst="rect">
          <a:avLst/>
        </a:prstGeom>
        <a:solidFill>
          <a:schemeClr val="accent3"/>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da-DK" sz="1100" kern="1200"/>
            <a:t>…</a:t>
          </a:r>
        </a:p>
      </dsp:txBody>
      <dsp:txXfrm>
        <a:off x="5810126" y="4520202"/>
        <a:ext cx="1019228" cy="509614"/>
      </dsp:txXfrm>
    </dsp:sp>
    <dsp:sp modelId="{0371DD61-BEDB-4C5D-A945-ACD5DAD799E3}">
      <dsp:nvSpPr>
        <dsp:cNvPr id="0" name=""/>
        <dsp:cNvSpPr/>
      </dsp:nvSpPr>
      <dsp:spPr>
        <a:xfrm>
          <a:off x="6788585" y="2349245"/>
          <a:ext cx="1019228" cy="509614"/>
        </a:xfrm>
        <a:prstGeom prst="rect">
          <a:avLst/>
        </a:prstGeom>
        <a:solidFill>
          <a:schemeClr val="accent3"/>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da-DK" sz="1100" b="0" i="0" kern="1200"/>
            <a:t>Skoler</a:t>
          </a:r>
          <a:endParaRPr lang="da-DK" sz="1100" kern="1200"/>
        </a:p>
      </dsp:txBody>
      <dsp:txXfrm>
        <a:off x="6788585" y="2349245"/>
        <a:ext cx="1019228" cy="509614"/>
      </dsp:txXfrm>
    </dsp:sp>
    <dsp:sp modelId="{A1FE9D3C-7477-4E4B-9B91-D6C7A3C23312}">
      <dsp:nvSpPr>
        <dsp:cNvPr id="0" name=""/>
        <dsp:cNvSpPr/>
      </dsp:nvSpPr>
      <dsp:spPr>
        <a:xfrm>
          <a:off x="7043392" y="3072897"/>
          <a:ext cx="1019228" cy="509614"/>
        </a:xfrm>
        <a:prstGeom prst="rect">
          <a:avLst/>
        </a:prstGeom>
        <a:solidFill>
          <a:schemeClr val="accent3"/>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da-DK" sz="1100" kern="1200"/>
            <a:t>A</a:t>
          </a:r>
        </a:p>
      </dsp:txBody>
      <dsp:txXfrm>
        <a:off x="7043392" y="3072897"/>
        <a:ext cx="1019228" cy="509614"/>
      </dsp:txXfrm>
    </dsp:sp>
    <dsp:sp modelId="{AD3BF881-7373-4824-92F3-699BC84068F1}">
      <dsp:nvSpPr>
        <dsp:cNvPr id="0" name=""/>
        <dsp:cNvSpPr/>
      </dsp:nvSpPr>
      <dsp:spPr>
        <a:xfrm>
          <a:off x="7043392" y="3796549"/>
          <a:ext cx="1019228" cy="509614"/>
        </a:xfrm>
        <a:prstGeom prst="rect">
          <a:avLst/>
        </a:prstGeom>
        <a:solidFill>
          <a:schemeClr val="accent3"/>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da-DK" sz="1100" kern="1200"/>
            <a:t>B</a:t>
          </a:r>
        </a:p>
      </dsp:txBody>
      <dsp:txXfrm>
        <a:off x="7043392" y="3796549"/>
        <a:ext cx="1019228" cy="509614"/>
      </dsp:txXfrm>
    </dsp:sp>
    <dsp:sp modelId="{BE245113-CB66-4164-86EB-C81BC8858D7D}">
      <dsp:nvSpPr>
        <dsp:cNvPr id="0" name=""/>
        <dsp:cNvSpPr/>
      </dsp:nvSpPr>
      <dsp:spPr>
        <a:xfrm>
          <a:off x="7043392" y="4520202"/>
          <a:ext cx="1019228" cy="509614"/>
        </a:xfrm>
        <a:prstGeom prst="rect">
          <a:avLst/>
        </a:prstGeom>
        <a:solidFill>
          <a:schemeClr val="accent3"/>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da-DK" sz="1100" kern="1200"/>
            <a:t>…</a:t>
          </a:r>
        </a:p>
      </dsp:txBody>
      <dsp:txXfrm>
        <a:off x="7043392" y="4520202"/>
        <a:ext cx="1019228" cy="509614"/>
      </dsp:txXfrm>
    </dsp:sp>
    <dsp:sp modelId="{DCCC0EC1-1FE6-4DAF-8B0A-A9C1AC25CEC1}">
      <dsp:nvSpPr>
        <dsp:cNvPr id="0" name=""/>
        <dsp:cNvSpPr/>
      </dsp:nvSpPr>
      <dsp:spPr>
        <a:xfrm>
          <a:off x="7405218" y="1625593"/>
          <a:ext cx="1019228" cy="50961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da-DK" sz="1100" b="0" i="0" kern="1200"/>
            <a:t>Social</a:t>
          </a:r>
          <a:endParaRPr lang="da-DK" sz="1100" kern="1200"/>
        </a:p>
      </dsp:txBody>
      <dsp:txXfrm>
        <a:off x="7405218" y="1625593"/>
        <a:ext cx="1019228" cy="509614"/>
      </dsp:txXfrm>
    </dsp:sp>
    <dsp:sp modelId="{6D0ACE32-18BD-4F50-8C2B-5A67CB0AAD80}">
      <dsp:nvSpPr>
        <dsp:cNvPr id="0" name=""/>
        <dsp:cNvSpPr/>
      </dsp:nvSpPr>
      <dsp:spPr>
        <a:xfrm>
          <a:off x="8638485" y="1625593"/>
          <a:ext cx="1019228" cy="50961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da-DK" sz="1100" b="0" i="0" kern="1200"/>
            <a:t>SOR </a:t>
          </a:r>
          <a:r>
            <a:rPr lang="da-DK" sz="1100" b="0" i="0" kern="1200" err="1"/>
            <a:t>Sunhedscenter</a:t>
          </a:r>
          <a:endParaRPr lang="da-DK" sz="1100" kern="1200"/>
        </a:p>
      </dsp:txBody>
      <dsp:txXfrm>
        <a:off x="8638485" y="1625593"/>
        <a:ext cx="1019228" cy="509614"/>
      </dsp:txXfrm>
    </dsp:sp>
    <dsp:sp modelId="{B364A48B-2E55-4FB8-99D5-A6D6887CFD90}">
      <dsp:nvSpPr>
        <dsp:cNvPr id="0" name=""/>
        <dsp:cNvSpPr/>
      </dsp:nvSpPr>
      <dsp:spPr>
        <a:xfrm>
          <a:off x="9871751" y="1625593"/>
          <a:ext cx="1019228" cy="50961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da-DK" sz="1100" b="0" i="0" kern="1200"/>
            <a:t>Sundhed og Ældre</a:t>
          </a:r>
          <a:endParaRPr lang="da-DK" sz="1100" kern="1200"/>
        </a:p>
      </dsp:txBody>
      <dsp:txXfrm>
        <a:off x="9871751" y="1625593"/>
        <a:ext cx="1019228" cy="509614"/>
      </dsp:txXfrm>
    </dsp:sp>
    <dsp:sp modelId="{D275468C-353E-4E3F-A457-F01D7CF4B51C}">
      <dsp:nvSpPr>
        <dsp:cNvPr id="0" name=""/>
        <dsp:cNvSpPr/>
      </dsp:nvSpPr>
      <dsp:spPr>
        <a:xfrm>
          <a:off x="7405218" y="901940"/>
          <a:ext cx="1019228" cy="50961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da-DK" sz="1100" b="0" i="0" kern="1200"/>
            <a:t>Afdelingen for Undervisning</a:t>
          </a:r>
          <a:endParaRPr lang="da-DK" sz="1100" kern="1200"/>
        </a:p>
      </dsp:txBody>
      <dsp:txXfrm>
        <a:off x="7405218" y="901940"/>
        <a:ext cx="1019228" cy="509614"/>
      </dsp:txXfrm>
    </dsp:sp>
    <dsp:sp modelId="{8CDFEE1F-5C74-4472-8980-4ABF69BBEE2E}">
      <dsp:nvSpPr>
        <dsp:cNvPr id="0" name=""/>
        <dsp:cNvSpPr/>
      </dsp:nvSpPr>
      <dsp:spPr>
        <a:xfrm>
          <a:off x="8638485" y="901940"/>
          <a:ext cx="1019228" cy="50961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da-DK" sz="1100" b="0" i="0" kern="1200"/>
            <a:t>Center for Tøj og Sko</a:t>
          </a:r>
          <a:endParaRPr lang="da-DK" sz="1100" kern="1200"/>
        </a:p>
      </dsp:txBody>
      <dsp:txXfrm>
        <a:off x="8638485" y="901940"/>
        <a:ext cx="1019228" cy="509614"/>
      </dsp:txXfrm>
    </dsp:sp>
    <dsp:sp modelId="{7EABC283-04E3-4DAE-82D8-3E3120A97231}">
      <dsp:nvSpPr>
        <dsp:cNvPr id="0" name=""/>
        <dsp:cNvSpPr/>
      </dsp:nvSpPr>
      <dsp:spPr>
        <a:xfrm>
          <a:off x="9871751" y="901940"/>
          <a:ext cx="1019228" cy="50961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da-DK" sz="1100" b="0" i="0" kern="1200"/>
            <a:t>Kontaktcenteret</a:t>
          </a:r>
          <a:endParaRPr lang="da-DK" sz="1100" kern="1200"/>
        </a:p>
      </dsp:txBody>
      <dsp:txXfrm>
        <a:off x="9871751" y="901940"/>
        <a:ext cx="1019228" cy="5096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A711F8-38F8-4A4C-BFC3-AFD87332BA9C}">
      <dsp:nvSpPr>
        <dsp:cNvPr id="0" name=""/>
        <dsp:cNvSpPr/>
      </dsp:nvSpPr>
      <dsp:spPr>
        <a:xfrm>
          <a:off x="0" y="0"/>
          <a:ext cx="922034" cy="489004"/>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da-DK" sz="1200" kern="1200" dirty="0"/>
            <a:t>Medtages i blacklist</a:t>
          </a:r>
        </a:p>
      </dsp:txBody>
      <dsp:txXfrm>
        <a:off x="14322" y="14322"/>
        <a:ext cx="893390" cy="460360"/>
      </dsp:txXfrm>
    </dsp:sp>
    <dsp:sp modelId="{78F1DAD1-7A08-4AE0-98C5-DF2032021229}">
      <dsp:nvSpPr>
        <dsp:cNvPr id="0" name=""/>
        <dsp:cNvSpPr/>
      </dsp:nvSpPr>
      <dsp:spPr>
        <a:xfrm>
          <a:off x="1078312" y="0"/>
          <a:ext cx="922034" cy="489004"/>
        </a:xfrm>
        <a:prstGeom prst="roundRect">
          <a:avLst>
            <a:gd name="adj" fmla="val 10000"/>
          </a:avLst>
        </a:prstGeom>
        <a:solidFill>
          <a:schemeClr val="accent3"/>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da-DK" sz="1200" kern="1200" dirty="0"/>
            <a:t>Udelades fra blacklist</a:t>
          </a:r>
        </a:p>
      </dsp:txBody>
      <dsp:txXfrm>
        <a:off x="1092634" y="14322"/>
        <a:ext cx="893390" cy="460360"/>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slide">
    <p:bg>
      <p:bgPr>
        <a:solidFill>
          <a:schemeClr val="accent1"/>
        </a:solidFill>
        <a:effectLst/>
      </p:bgPr>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578947" y="3506348"/>
            <a:ext cx="8973437" cy="720080"/>
          </a:xfrm>
        </p:spPr>
        <p:txBody>
          <a:bodyPr wrap="square" anchor="b" anchorCtr="0">
            <a:normAutofit/>
          </a:bodyPr>
          <a:lstStyle>
            <a:lvl1pPr>
              <a:lnSpc>
                <a:spcPts val="4500"/>
              </a:lnSpc>
              <a:defRPr sz="4000" cap="all" baseline="0">
                <a:solidFill>
                  <a:schemeClr val="bg1"/>
                </a:solidFill>
              </a:defRPr>
            </a:lvl1pPr>
          </a:lstStyle>
          <a:p>
            <a:r>
              <a:rPr lang="en-US"/>
              <a:t>KLik for at tilføje titel</a:t>
            </a:r>
          </a:p>
        </p:txBody>
      </p:sp>
      <p:sp>
        <p:nvSpPr>
          <p:cNvPr id="3" name="Undertitel 2"/>
          <p:cNvSpPr>
            <a:spLocks noGrp="1"/>
          </p:cNvSpPr>
          <p:nvPr>
            <p:ph type="subTitle" idx="1" hasCustomPrompt="1"/>
          </p:nvPr>
        </p:nvSpPr>
        <p:spPr>
          <a:xfrm>
            <a:off x="587700" y="4437112"/>
            <a:ext cx="8928992" cy="1440160"/>
          </a:xfrm>
        </p:spPr>
        <p:txBody>
          <a:bodyPr>
            <a:normAutofit/>
          </a:bodyPr>
          <a:lstStyle>
            <a:lvl1pPr marL="0" indent="0" algn="l">
              <a:lnSpc>
                <a:spcPts val="3200"/>
              </a:lnSpc>
              <a:buNone/>
              <a:defRPr sz="30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Klik for at tilføje undertitel/afsender</a:t>
            </a:r>
          </a:p>
        </p:txBody>
      </p:sp>
      <p:sp>
        <p:nvSpPr>
          <p:cNvPr id="4" name="Pladsholder til dato 3"/>
          <p:cNvSpPr>
            <a:spLocks noGrp="1"/>
          </p:cNvSpPr>
          <p:nvPr>
            <p:ph type="dt" sz="half" idx="10"/>
          </p:nvPr>
        </p:nvSpPr>
        <p:spPr/>
        <p:txBody>
          <a:bodyPr/>
          <a:lstStyle>
            <a:lvl1pPr>
              <a:defRPr>
                <a:solidFill>
                  <a:schemeClr val="bg1"/>
                </a:solidFill>
              </a:defRPr>
            </a:lvl1pPr>
          </a:lstStyle>
          <a:p>
            <a:fld id="{A8DD6E13-BEC2-487A-9E46-2CE6FFAA0955}" type="datetimeFigureOut">
              <a:rPr lang="en-US" dirty="0"/>
              <a:t>9/4/2024</a:t>
            </a:fld>
            <a:endParaRPr lang="en-US"/>
          </a:p>
        </p:txBody>
      </p:sp>
      <p:sp>
        <p:nvSpPr>
          <p:cNvPr id="5" name="Pladsholder til sidefod 4"/>
          <p:cNvSpPr>
            <a:spLocks noGrp="1"/>
          </p:cNvSpPr>
          <p:nvPr>
            <p:ph type="ftr" sz="quarter" idx="11"/>
          </p:nvPr>
        </p:nvSpPr>
        <p:spPr/>
        <p:txBody>
          <a:bodyPr/>
          <a:lstStyle>
            <a:lvl1pPr>
              <a:defRPr>
                <a:solidFill>
                  <a:schemeClr val="bg1"/>
                </a:solidFill>
              </a:defRPr>
            </a:lvl1pPr>
          </a:lstStyle>
          <a:p>
            <a:r>
              <a:rPr lang="en-US"/>
              <a:t>
              </a:t>
            </a:r>
          </a:p>
        </p:txBody>
      </p:sp>
      <p:sp>
        <p:nvSpPr>
          <p:cNvPr id="6" name="Pladsholder til diasnummer 5"/>
          <p:cNvSpPr>
            <a:spLocks noGrp="1"/>
          </p:cNvSpPr>
          <p:nvPr>
            <p:ph type="sldNum" sz="quarter" idx="12"/>
          </p:nvPr>
        </p:nvSpPr>
        <p:spPr/>
        <p:txBody>
          <a:bodyPr/>
          <a:lstStyle>
            <a:lvl1pPr>
              <a:defRPr>
                <a:solidFill>
                  <a:schemeClr val="bg1"/>
                </a:solidFill>
              </a:defRPr>
            </a:lvl1pPr>
          </a:lstStyle>
          <a:p>
            <a:fld id="{5D63841E-FDE4-4F95-B5AA-F5EB88A7EDBE}" type="slidenum">
              <a:rPr lang="en-US" dirty="0"/>
              <a:pPr/>
              <a:t>‹nr.›</a:t>
            </a:fld>
            <a:endParaRPr lang="en-US"/>
          </a:p>
        </p:txBody>
      </p:sp>
      <p:pic>
        <p:nvPicPr>
          <p:cNvPr id="46" name="Billede 4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77200" y="6055201"/>
            <a:ext cx="1526400" cy="485469"/>
          </a:xfrm>
          <a:prstGeom prst="rect">
            <a:avLst/>
          </a:prstGeom>
        </p:spPr>
      </p:pic>
      <p:grpSp>
        <p:nvGrpSpPr>
          <p:cNvPr id="12" name="KombitShape"/>
          <p:cNvGrpSpPr/>
          <p:nvPr/>
        </p:nvGrpSpPr>
        <p:grpSpPr>
          <a:xfrm>
            <a:off x="5166000" y="-143168"/>
            <a:ext cx="7637386" cy="4618506"/>
            <a:chOff x="2117378" y="-143168"/>
            <a:chExt cx="7637386" cy="4618506"/>
          </a:xfrm>
          <a:solidFill>
            <a:schemeClr val="bg1"/>
          </a:solidFill>
        </p:grpSpPr>
        <p:sp>
          <p:nvSpPr>
            <p:cNvPr id="13" name="Krans 3"/>
            <p:cNvSpPr>
              <a:spLocks noChangeAspect="1"/>
            </p:cNvSpPr>
            <p:nvPr/>
          </p:nvSpPr>
          <p:spPr>
            <a:xfrm>
              <a:off x="2117378" y="-143168"/>
              <a:ext cx="4176000" cy="2088000"/>
            </a:xfrm>
            <a:custGeom>
              <a:avLst/>
              <a:gdLst/>
              <a:ahLst/>
              <a:cxnLst/>
              <a:rect l="l" t="t" r="r" b="b"/>
              <a:pathLst>
                <a:path w="4176000" h="2088000">
                  <a:moveTo>
                    <a:pt x="0" y="0"/>
                  </a:moveTo>
                  <a:lnTo>
                    <a:pt x="4176000" y="0"/>
                  </a:lnTo>
                  <a:cubicBezTo>
                    <a:pt x="4176000" y="1153171"/>
                    <a:pt x="3241171" y="2088000"/>
                    <a:pt x="2088000" y="2088000"/>
                  </a:cubicBezTo>
                  <a:cubicBezTo>
                    <a:pt x="934829" y="2088000"/>
                    <a:pt x="0" y="1153171"/>
                    <a:pt x="0" y="0"/>
                  </a:cubicBezTo>
                  <a:close/>
                  <a:moveTo>
                    <a:pt x="651122" y="0"/>
                  </a:moveTo>
                  <a:cubicBezTo>
                    <a:pt x="651122" y="793566"/>
                    <a:pt x="1294434" y="1436878"/>
                    <a:pt x="2088000" y="1436878"/>
                  </a:cubicBezTo>
                  <a:cubicBezTo>
                    <a:pt x="2881566" y="1436878"/>
                    <a:pt x="3524878" y="793566"/>
                    <a:pt x="3524878" y="0"/>
                  </a:cubicBezTo>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sp>
        <p:sp>
          <p:nvSpPr>
            <p:cNvPr id="14" name="Rektangel 13"/>
            <p:cNvSpPr/>
            <p:nvPr/>
          </p:nvSpPr>
          <p:spPr>
            <a:xfrm rot="2700000">
              <a:off x="4950278" y="2329983"/>
              <a:ext cx="3640764" cy="649946"/>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sp>
        <p:sp>
          <p:nvSpPr>
            <p:cNvPr id="15" name="Rektangel 22"/>
            <p:cNvSpPr/>
            <p:nvPr/>
          </p:nvSpPr>
          <p:spPr>
            <a:xfrm rot="18900000">
              <a:off x="7227345" y="2723296"/>
              <a:ext cx="2527419" cy="652096"/>
            </a:xfrm>
            <a:custGeom>
              <a:avLst/>
              <a:gdLst/>
              <a:ahLst/>
              <a:cxnLst/>
              <a:rect l="l" t="t" r="r" b="b"/>
              <a:pathLst>
                <a:path w="2527419" h="652096">
                  <a:moveTo>
                    <a:pt x="0" y="0"/>
                  </a:moveTo>
                  <a:lnTo>
                    <a:pt x="2527419" y="0"/>
                  </a:lnTo>
                  <a:lnTo>
                    <a:pt x="1893395" y="652096"/>
                  </a:lnTo>
                  <a:lnTo>
                    <a:pt x="0" y="649946"/>
                  </a:lnTo>
                  <a:lnTo>
                    <a:pt x="0" y="0"/>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el og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nSpc>
                <a:spcPts val="2700"/>
              </a:lnSpc>
              <a:defRPr/>
            </a:lvl1pPr>
          </a:lstStyle>
          <a:p>
            <a:r>
              <a:rPr lang="da-DK"/>
              <a:t>Klik for at redigere titeltypografien i masteren</a:t>
            </a:r>
            <a:endParaRPr lang="en-US"/>
          </a:p>
        </p:txBody>
      </p:sp>
      <p:sp>
        <p:nvSpPr>
          <p:cNvPr id="3" name="Pladsholder til indhold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dato 3"/>
          <p:cNvSpPr>
            <a:spLocks noGrp="1"/>
          </p:cNvSpPr>
          <p:nvPr>
            <p:ph type="dt" sz="half" idx="10"/>
          </p:nvPr>
        </p:nvSpPr>
        <p:spPr/>
        <p:txBody>
          <a:bodyPr/>
          <a:lstStyle/>
          <a:p>
            <a:fld id="{DCB48DAC-5E6C-4D88-859D-93A0747E8277}" type="datetimeFigureOut">
              <a:rPr lang="en-US" dirty="0"/>
              <a:t>9/4/2024</a:t>
            </a:fld>
            <a:endParaRPr lang="en-US"/>
          </a:p>
        </p:txBody>
      </p:sp>
      <p:sp>
        <p:nvSpPr>
          <p:cNvPr id="5" name="Pladsholder til sidefod 4"/>
          <p:cNvSpPr>
            <a:spLocks noGrp="1"/>
          </p:cNvSpPr>
          <p:nvPr>
            <p:ph type="ftr" sz="quarter" idx="11"/>
          </p:nvPr>
        </p:nvSpPr>
        <p:spPr/>
        <p:txBody>
          <a:bodyPr/>
          <a:lstStyle/>
          <a:p>
            <a:r>
              <a:rPr lang="en-US"/>
              <a:t>
              </a:t>
            </a:r>
          </a:p>
        </p:txBody>
      </p:sp>
      <p:sp>
        <p:nvSpPr>
          <p:cNvPr id="6" name="Pladsholder til diasnummer 5"/>
          <p:cNvSpPr>
            <a:spLocks noGrp="1"/>
          </p:cNvSpPr>
          <p:nvPr>
            <p:ph type="sldNum" sz="quarter" idx="12"/>
          </p:nvPr>
        </p:nvSpPr>
        <p:spPr/>
        <p:txBody>
          <a:bodyPr/>
          <a:lstStyle/>
          <a:p>
            <a:fld id="{5D63841E-FDE4-4F95-B5AA-F5EB88A7EDBE}" type="slidenum">
              <a:rPr lang="en-US" dirty="0"/>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fsnitsoverskrift">
    <p:bg>
      <p:bgPr>
        <a:solidFill>
          <a:srgbClr val="D7D2CB"/>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2255573" y="1556793"/>
            <a:ext cx="7296811" cy="3384376"/>
          </a:xfrm>
        </p:spPr>
        <p:txBody>
          <a:bodyPr anchor="ctr"/>
          <a:lstStyle>
            <a:lvl1pPr algn="ctr">
              <a:lnSpc>
                <a:spcPts val="4500"/>
              </a:lnSpc>
              <a:defRPr sz="4000" b="1" cap="all">
                <a:solidFill>
                  <a:schemeClr val="tx1"/>
                </a:solidFill>
              </a:defRPr>
            </a:lvl1pPr>
          </a:lstStyle>
          <a:p>
            <a:r>
              <a:rPr lang="en-US"/>
              <a:t>Klik her for at tilføje tekst</a:t>
            </a:r>
          </a:p>
        </p:txBody>
      </p:sp>
      <p:sp>
        <p:nvSpPr>
          <p:cNvPr id="3" name="Pladsholder til tekst 2"/>
          <p:cNvSpPr>
            <a:spLocks noGrp="1"/>
          </p:cNvSpPr>
          <p:nvPr>
            <p:ph type="body" idx="1" hasCustomPrompt="1"/>
          </p:nvPr>
        </p:nvSpPr>
        <p:spPr>
          <a:xfrm>
            <a:off x="2255573" y="6723138"/>
            <a:ext cx="7200800" cy="450279"/>
          </a:xfrm>
        </p:spPr>
        <p:txBody>
          <a:bodyPr anchor="b"/>
          <a:lstStyle>
            <a:lvl1pPr marL="0" indent="0">
              <a:buNone/>
              <a:defRPr sz="2000"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(Brødtekst benyttes ikke på dette dias)</a:t>
            </a:r>
          </a:p>
        </p:txBody>
      </p:sp>
      <p:sp>
        <p:nvSpPr>
          <p:cNvPr id="4" name="Pladsholder til dato 3"/>
          <p:cNvSpPr>
            <a:spLocks noGrp="1"/>
          </p:cNvSpPr>
          <p:nvPr>
            <p:ph type="dt" sz="half" idx="10"/>
          </p:nvPr>
        </p:nvSpPr>
        <p:spPr/>
        <p:txBody>
          <a:bodyPr/>
          <a:lstStyle>
            <a:lvl1pPr>
              <a:defRPr>
                <a:solidFill>
                  <a:schemeClr val="tx1"/>
                </a:solidFill>
              </a:defRPr>
            </a:lvl1pPr>
          </a:lstStyle>
          <a:p>
            <a:fld id="{99B3A67A-F57C-4B34-ADD1-03E0C8523631}" type="datetimeFigureOut">
              <a:rPr lang="en-US" dirty="0"/>
              <a:t>9/4/2024</a:t>
            </a:fld>
            <a:endParaRPr lang="en-US"/>
          </a:p>
        </p:txBody>
      </p:sp>
      <p:sp>
        <p:nvSpPr>
          <p:cNvPr id="5" name="Pladsholder til sidefod 4"/>
          <p:cNvSpPr>
            <a:spLocks noGrp="1"/>
          </p:cNvSpPr>
          <p:nvPr>
            <p:ph type="ftr" sz="quarter" idx="11"/>
          </p:nvPr>
        </p:nvSpPr>
        <p:spPr/>
        <p:txBody>
          <a:bodyPr/>
          <a:lstStyle>
            <a:lvl1pPr>
              <a:defRPr>
                <a:solidFill>
                  <a:schemeClr val="tx1"/>
                </a:solidFill>
              </a:defRPr>
            </a:lvl1pPr>
          </a:lstStyle>
          <a:p>
            <a:r>
              <a:rPr lang="en-US"/>
              <a:t>
              </a:t>
            </a:r>
          </a:p>
        </p:txBody>
      </p:sp>
      <p:sp>
        <p:nvSpPr>
          <p:cNvPr id="6" name="Pladsholder til diasnummer 5"/>
          <p:cNvSpPr>
            <a:spLocks noGrp="1"/>
          </p:cNvSpPr>
          <p:nvPr>
            <p:ph type="sldNum" sz="quarter" idx="12"/>
          </p:nvPr>
        </p:nvSpPr>
        <p:spPr/>
        <p:txBody>
          <a:bodyPr/>
          <a:lstStyle>
            <a:lvl1pPr>
              <a:defRPr>
                <a:solidFill>
                  <a:schemeClr val="tx1"/>
                </a:solidFill>
              </a:defRPr>
            </a:lvl1pPr>
          </a:lstStyle>
          <a:p>
            <a:fld id="{F3422BEA-4D31-4C39-B8C3-10D1386D54D5}" type="slidenum">
              <a:rPr lang="en-US" dirty="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Statement">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43" name="Gruppe 42"/>
          <p:cNvGrpSpPr/>
          <p:nvPr/>
        </p:nvGrpSpPr>
        <p:grpSpPr>
          <a:xfrm>
            <a:off x="10177200" y="6063820"/>
            <a:ext cx="1504800" cy="476559"/>
            <a:chOff x="0" y="0"/>
            <a:chExt cx="6907213" cy="2160588"/>
          </a:xfrm>
          <a:solidFill>
            <a:schemeClr val="bg1"/>
          </a:solidFill>
        </p:grpSpPr>
        <p:sp>
          <p:nvSpPr>
            <p:cNvPr id="11" name="Freeform 5"/>
            <p:cNvSpPr/>
            <p:nvPr/>
          </p:nvSpPr>
          <p:spPr bwMode="auto">
            <a:xfrm>
              <a:off x="0" y="20638"/>
              <a:ext cx="1103313" cy="1212850"/>
            </a:xfrm>
            <a:custGeom>
              <a:avLst/>
              <a:gdLst/>
              <a:ahLst/>
              <a:cxnLst/>
              <a:rect l="0" t="0" r="r" b="b"/>
              <a:pathLst>
                <a:path w="695" h="764">
                  <a:moveTo>
                    <a:pt x="0" y="0"/>
                  </a:moveTo>
                  <a:lnTo>
                    <a:pt x="168" y="0"/>
                  </a:lnTo>
                  <a:lnTo>
                    <a:pt x="168" y="334"/>
                  </a:lnTo>
                  <a:lnTo>
                    <a:pt x="478" y="0"/>
                  </a:lnTo>
                  <a:lnTo>
                    <a:pt x="680" y="0"/>
                  </a:lnTo>
                  <a:lnTo>
                    <a:pt x="370" y="324"/>
                  </a:lnTo>
                  <a:lnTo>
                    <a:pt x="695" y="764"/>
                  </a:lnTo>
                  <a:lnTo>
                    <a:pt x="493" y="764"/>
                  </a:lnTo>
                  <a:lnTo>
                    <a:pt x="256" y="439"/>
                  </a:lnTo>
                  <a:lnTo>
                    <a:pt x="168" y="530"/>
                  </a:lnTo>
                  <a:lnTo>
                    <a:pt x="168" y="764"/>
                  </a:lnTo>
                  <a:lnTo>
                    <a:pt x="0" y="76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2" name="Freeform 6"/>
            <p:cNvSpPr>
              <a:spLocks noEditPoints="1"/>
            </p:cNvSpPr>
            <p:nvPr/>
          </p:nvSpPr>
          <p:spPr bwMode="auto">
            <a:xfrm>
              <a:off x="1082675" y="0"/>
              <a:ext cx="1287463" cy="1254125"/>
            </a:xfrm>
            <a:custGeom>
              <a:avLst/>
              <a:gdLst/>
              <a:ahLst/>
              <a:cxnLst/>
              <a:rect l="0" t="0" r="r" b="b"/>
              <a:pathLst>
                <a:path w="2694" h="2621">
                  <a:moveTo>
                    <a:pt x="0" y="1318"/>
                  </a:moveTo>
                  <a:cubicBezTo>
                    <a:pt x="0" y="1311"/>
                    <a:pt x="0" y="1311"/>
                    <a:pt x="0" y="1311"/>
                  </a:cubicBezTo>
                  <a:cubicBezTo>
                    <a:pt x="0" y="590"/>
                    <a:pt x="569" y="0"/>
                    <a:pt x="1351" y="0"/>
                  </a:cubicBezTo>
                  <a:cubicBezTo>
                    <a:pt x="2133" y="0"/>
                    <a:pt x="2694" y="583"/>
                    <a:pt x="2694" y="1303"/>
                  </a:cubicBezTo>
                  <a:cubicBezTo>
                    <a:pt x="2694" y="1311"/>
                    <a:pt x="2694" y="1311"/>
                    <a:pt x="2694" y="1311"/>
                  </a:cubicBezTo>
                  <a:cubicBezTo>
                    <a:pt x="2694" y="2031"/>
                    <a:pt x="2126" y="2621"/>
                    <a:pt x="1344" y="2621"/>
                  </a:cubicBezTo>
                  <a:cubicBezTo>
                    <a:pt x="562" y="2621"/>
                    <a:pt x="0" y="2038"/>
                    <a:pt x="0" y="1318"/>
                  </a:cubicBezTo>
                  <a:close/>
                  <a:moveTo>
                    <a:pt x="2111" y="1318"/>
                  </a:moveTo>
                  <a:cubicBezTo>
                    <a:pt x="2111" y="1311"/>
                    <a:pt x="2111" y="1311"/>
                    <a:pt x="2111" y="1311"/>
                  </a:cubicBezTo>
                  <a:cubicBezTo>
                    <a:pt x="2111" y="876"/>
                    <a:pt x="1793" y="514"/>
                    <a:pt x="1344" y="514"/>
                  </a:cubicBezTo>
                  <a:cubicBezTo>
                    <a:pt x="895" y="514"/>
                    <a:pt x="583" y="869"/>
                    <a:pt x="583" y="1303"/>
                  </a:cubicBezTo>
                  <a:cubicBezTo>
                    <a:pt x="583" y="1311"/>
                    <a:pt x="583" y="1311"/>
                    <a:pt x="583" y="1311"/>
                  </a:cubicBezTo>
                  <a:cubicBezTo>
                    <a:pt x="583" y="1745"/>
                    <a:pt x="902" y="2107"/>
                    <a:pt x="1351" y="2107"/>
                  </a:cubicBezTo>
                  <a:cubicBezTo>
                    <a:pt x="1800" y="2107"/>
                    <a:pt x="2111" y="1752"/>
                    <a:pt x="2111" y="13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3" name="Freeform 7"/>
            <p:cNvSpPr/>
            <p:nvPr/>
          </p:nvSpPr>
          <p:spPr bwMode="auto">
            <a:xfrm>
              <a:off x="2597150" y="20638"/>
              <a:ext cx="1211263" cy="1212850"/>
            </a:xfrm>
            <a:custGeom>
              <a:avLst/>
              <a:gdLst/>
              <a:ahLst/>
              <a:cxnLst/>
              <a:rect l="0" t="0" r="r" b="b"/>
              <a:pathLst>
                <a:path w="763" h="764">
                  <a:moveTo>
                    <a:pt x="0" y="0"/>
                  </a:moveTo>
                  <a:lnTo>
                    <a:pt x="181" y="0"/>
                  </a:lnTo>
                  <a:lnTo>
                    <a:pt x="381" y="323"/>
                  </a:lnTo>
                  <a:lnTo>
                    <a:pt x="582" y="0"/>
                  </a:lnTo>
                  <a:lnTo>
                    <a:pt x="763" y="0"/>
                  </a:lnTo>
                  <a:lnTo>
                    <a:pt x="763" y="764"/>
                  </a:lnTo>
                  <a:lnTo>
                    <a:pt x="596" y="764"/>
                  </a:lnTo>
                  <a:lnTo>
                    <a:pt x="596" y="265"/>
                  </a:lnTo>
                  <a:lnTo>
                    <a:pt x="381" y="592"/>
                  </a:lnTo>
                  <a:lnTo>
                    <a:pt x="377" y="592"/>
                  </a:lnTo>
                  <a:lnTo>
                    <a:pt x="164" y="269"/>
                  </a:lnTo>
                  <a:lnTo>
                    <a:pt x="164" y="764"/>
                  </a:lnTo>
                  <a:lnTo>
                    <a:pt x="0" y="76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4" name="Freeform 8"/>
            <p:cNvSpPr>
              <a:spLocks noEditPoints="1"/>
            </p:cNvSpPr>
            <p:nvPr/>
          </p:nvSpPr>
          <p:spPr bwMode="auto">
            <a:xfrm>
              <a:off x="4103688" y="20638"/>
              <a:ext cx="1030288" cy="1212850"/>
            </a:xfrm>
            <a:custGeom>
              <a:avLst/>
              <a:gdLst/>
              <a:ahLst/>
              <a:cxnLst/>
              <a:rect l="0" t="0" r="r" b="b"/>
              <a:pathLst>
                <a:path w="2155" h="2535">
                  <a:moveTo>
                    <a:pt x="0" y="0"/>
                  </a:moveTo>
                  <a:cubicBezTo>
                    <a:pt x="1177" y="0"/>
                    <a:pt x="1177" y="0"/>
                    <a:pt x="1177" y="0"/>
                  </a:cubicBezTo>
                  <a:cubicBezTo>
                    <a:pt x="1467" y="0"/>
                    <a:pt x="1695" y="80"/>
                    <a:pt x="1840" y="225"/>
                  </a:cubicBezTo>
                  <a:cubicBezTo>
                    <a:pt x="1955" y="341"/>
                    <a:pt x="2013" y="482"/>
                    <a:pt x="2013" y="656"/>
                  </a:cubicBezTo>
                  <a:cubicBezTo>
                    <a:pt x="2013" y="663"/>
                    <a:pt x="2013" y="663"/>
                    <a:pt x="2013" y="663"/>
                  </a:cubicBezTo>
                  <a:cubicBezTo>
                    <a:pt x="2013" y="949"/>
                    <a:pt x="1861" y="1108"/>
                    <a:pt x="1680" y="1210"/>
                  </a:cubicBezTo>
                  <a:cubicBezTo>
                    <a:pt x="1974" y="1322"/>
                    <a:pt x="2155" y="1492"/>
                    <a:pt x="2155" y="1832"/>
                  </a:cubicBezTo>
                  <a:cubicBezTo>
                    <a:pt x="2155" y="1840"/>
                    <a:pt x="2155" y="1840"/>
                    <a:pt x="2155" y="1840"/>
                  </a:cubicBezTo>
                  <a:cubicBezTo>
                    <a:pt x="2155" y="2303"/>
                    <a:pt x="1778" y="2535"/>
                    <a:pt x="1206" y="2535"/>
                  </a:cubicBezTo>
                  <a:cubicBezTo>
                    <a:pt x="0" y="2535"/>
                    <a:pt x="0" y="2535"/>
                    <a:pt x="0" y="2535"/>
                  </a:cubicBezTo>
                  <a:lnTo>
                    <a:pt x="0" y="0"/>
                  </a:lnTo>
                  <a:close/>
                  <a:moveTo>
                    <a:pt x="1459" y="750"/>
                  </a:moveTo>
                  <a:cubicBezTo>
                    <a:pt x="1459" y="583"/>
                    <a:pt x="1329" y="489"/>
                    <a:pt x="1094" y="489"/>
                  </a:cubicBezTo>
                  <a:cubicBezTo>
                    <a:pt x="543" y="489"/>
                    <a:pt x="543" y="489"/>
                    <a:pt x="543" y="489"/>
                  </a:cubicBezTo>
                  <a:cubicBezTo>
                    <a:pt x="543" y="1025"/>
                    <a:pt x="543" y="1025"/>
                    <a:pt x="543" y="1025"/>
                  </a:cubicBezTo>
                  <a:cubicBezTo>
                    <a:pt x="1058" y="1025"/>
                    <a:pt x="1058" y="1025"/>
                    <a:pt x="1058" y="1025"/>
                  </a:cubicBezTo>
                  <a:cubicBezTo>
                    <a:pt x="1304" y="1025"/>
                    <a:pt x="1459" y="945"/>
                    <a:pt x="1459" y="757"/>
                  </a:cubicBezTo>
                  <a:lnTo>
                    <a:pt x="1459" y="750"/>
                  </a:lnTo>
                  <a:close/>
                  <a:moveTo>
                    <a:pt x="1188" y="1488"/>
                  </a:moveTo>
                  <a:cubicBezTo>
                    <a:pt x="543" y="1488"/>
                    <a:pt x="543" y="1488"/>
                    <a:pt x="543" y="1488"/>
                  </a:cubicBezTo>
                  <a:cubicBezTo>
                    <a:pt x="543" y="2046"/>
                    <a:pt x="543" y="2046"/>
                    <a:pt x="543" y="2046"/>
                  </a:cubicBezTo>
                  <a:cubicBezTo>
                    <a:pt x="1206" y="2046"/>
                    <a:pt x="1206" y="2046"/>
                    <a:pt x="1206" y="2046"/>
                  </a:cubicBezTo>
                  <a:cubicBezTo>
                    <a:pt x="1452" y="2046"/>
                    <a:pt x="1601" y="1959"/>
                    <a:pt x="1601" y="1771"/>
                  </a:cubicBezTo>
                  <a:cubicBezTo>
                    <a:pt x="1601" y="1764"/>
                    <a:pt x="1601" y="1764"/>
                    <a:pt x="1601" y="1764"/>
                  </a:cubicBezTo>
                  <a:cubicBezTo>
                    <a:pt x="1601" y="1593"/>
                    <a:pt x="1474" y="1488"/>
                    <a:pt x="1188" y="14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5" name="Freeform 9"/>
            <p:cNvSpPr/>
            <p:nvPr/>
          </p:nvSpPr>
          <p:spPr bwMode="auto">
            <a:xfrm>
              <a:off x="5903913" y="17463"/>
              <a:ext cx="1003300" cy="1212850"/>
            </a:xfrm>
            <a:custGeom>
              <a:avLst/>
              <a:gdLst/>
              <a:ahLst/>
              <a:cxnLst/>
              <a:rect l="0" t="0" r="r" b="b"/>
              <a:pathLst>
                <a:path w="632" h="764">
                  <a:moveTo>
                    <a:pt x="232" y="155"/>
                  </a:moveTo>
                  <a:lnTo>
                    <a:pt x="0" y="155"/>
                  </a:lnTo>
                  <a:lnTo>
                    <a:pt x="0" y="0"/>
                  </a:lnTo>
                  <a:lnTo>
                    <a:pt x="632" y="0"/>
                  </a:lnTo>
                  <a:lnTo>
                    <a:pt x="632" y="155"/>
                  </a:lnTo>
                  <a:lnTo>
                    <a:pt x="400" y="155"/>
                  </a:lnTo>
                  <a:lnTo>
                    <a:pt x="400" y="764"/>
                  </a:lnTo>
                  <a:lnTo>
                    <a:pt x="232" y="764"/>
                  </a:lnTo>
                  <a:lnTo>
                    <a:pt x="232" y="1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6" name="Rectangle 10"/>
            <p:cNvSpPr>
              <a:spLocks noChangeArrowheads="1"/>
            </p:cNvSpPr>
            <p:nvPr/>
          </p:nvSpPr>
          <p:spPr bwMode="auto">
            <a:xfrm>
              <a:off x="5373688" y="966788"/>
              <a:ext cx="266700" cy="266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7" name="Rectangle 11"/>
            <p:cNvSpPr>
              <a:spLocks noChangeArrowheads="1"/>
            </p:cNvSpPr>
            <p:nvPr/>
          </p:nvSpPr>
          <p:spPr bwMode="auto">
            <a:xfrm>
              <a:off x="5373688" y="20638"/>
              <a:ext cx="266700" cy="266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8" name="Rectangle 12"/>
            <p:cNvSpPr>
              <a:spLocks noChangeArrowheads="1"/>
            </p:cNvSpPr>
            <p:nvPr/>
          </p:nvSpPr>
          <p:spPr bwMode="auto">
            <a:xfrm>
              <a:off x="5373688" y="493713"/>
              <a:ext cx="266700" cy="266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9" name="Freeform 13"/>
            <p:cNvSpPr/>
            <p:nvPr/>
          </p:nvSpPr>
          <p:spPr bwMode="auto">
            <a:xfrm>
              <a:off x="6350" y="1814513"/>
              <a:ext cx="290513" cy="341313"/>
            </a:xfrm>
            <a:custGeom>
              <a:avLst/>
              <a:gdLst/>
              <a:ahLst/>
              <a:cxnLst/>
              <a:rect l="0" t="0" r="r" b="b"/>
              <a:pathLst>
                <a:path w="183" h="215">
                  <a:moveTo>
                    <a:pt x="0" y="0"/>
                  </a:moveTo>
                  <a:lnTo>
                    <a:pt x="24" y="0"/>
                  </a:lnTo>
                  <a:lnTo>
                    <a:pt x="24" y="128"/>
                  </a:lnTo>
                  <a:lnTo>
                    <a:pt x="148" y="0"/>
                  </a:lnTo>
                  <a:lnTo>
                    <a:pt x="179" y="0"/>
                  </a:lnTo>
                  <a:lnTo>
                    <a:pt x="87" y="94"/>
                  </a:lnTo>
                  <a:lnTo>
                    <a:pt x="183" y="215"/>
                  </a:lnTo>
                  <a:lnTo>
                    <a:pt x="153" y="215"/>
                  </a:lnTo>
                  <a:lnTo>
                    <a:pt x="70" y="111"/>
                  </a:lnTo>
                  <a:lnTo>
                    <a:pt x="24" y="157"/>
                  </a:lnTo>
                  <a:lnTo>
                    <a:pt x="24" y="215"/>
                  </a:lnTo>
                  <a:lnTo>
                    <a:pt x="0" y="21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0" name="Freeform 14"/>
            <p:cNvSpPr>
              <a:spLocks noEditPoints="1"/>
            </p:cNvSpPr>
            <p:nvPr/>
          </p:nvSpPr>
          <p:spPr bwMode="auto">
            <a:xfrm>
              <a:off x="320675" y="1898650"/>
              <a:ext cx="261938" cy="261938"/>
            </a:xfrm>
            <a:custGeom>
              <a:avLst/>
              <a:gdLst/>
              <a:ahLst/>
              <a:cxnLst/>
              <a:rect l="0" t="0" r="r" b="b"/>
              <a:pathLst>
                <a:path w="549" h="550">
                  <a:moveTo>
                    <a:pt x="0" y="277"/>
                  </a:moveTo>
                  <a:cubicBezTo>
                    <a:pt x="0" y="275"/>
                    <a:pt x="0" y="275"/>
                    <a:pt x="0" y="275"/>
                  </a:cubicBezTo>
                  <a:cubicBezTo>
                    <a:pt x="0" y="127"/>
                    <a:pt x="116" y="0"/>
                    <a:pt x="275" y="0"/>
                  </a:cubicBezTo>
                  <a:cubicBezTo>
                    <a:pt x="433" y="0"/>
                    <a:pt x="549" y="125"/>
                    <a:pt x="549" y="273"/>
                  </a:cubicBezTo>
                  <a:cubicBezTo>
                    <a:pt x="549" y="275"/>
                    <a:pt x="549" y="275"/>
                    <a:pt x="549" y="275"/>
                  </a:cubicBezTo>
                  <a:cubicBezTo>
                    <a:pt x="549" y="424"/>
                    <a:pt x="432" y="550"/>
                    <a:pt x="273" y="550"/>
                  </a:cubicBezTo>
                  <a:cubicBezTo>
                    <a:pt x="115" y="550"/>
                    <a:pt x="0" y="426"/>
                    <a:pt x="0" y="277"/>
                  </a:cubicBezTo>
                  <a:close/>
                  <a:moveTo>
                    <a:pt x="468" y="277"/>
                  </a:moveTo>
                  <a:cubicBezTo>
                    <a:pt x="468" y="275"/>
                    <a:pt x="468" y="275"/>
                    <a:pt x="468" y="275"/>
                  </a:cubicBezTo>
                  <a:cubicBezTo>
                    <a:pt x="468" y="162"/>
                    <a:pt x="384" y="70"/>
                    <a:pt x="273" y="70"/>
                  </a:cubicBezTo>
                  <a:cubicBezTo>
                    <a:pt x="159" y="70"/>
                    <a:pt x="80" y="162"/>
                    <a:pt x="80" y="273"/>
                  </a:cubicBezTo>
                  <a:cubicBezTo>
                    <a:pt x="80" y="275"/>
                    <a:pt x="80" y="275"/>
                    <a:pt x="80" y="275"/>
                  </a:cubicBezTo>
                  <a:cubicBezTo>
                    <a:pt x="80" y="388"/>
                    <a:pt x="164" y="480"/>
                    <a:pt x="275" y="480"/>
                  </a:cubicBezTo>
                  <a:cubicBezTo>
                    <a:pt x="389" y="480"/>
                    <a:pt x="468" y="388"/>
                    <a:pt x="468" y="2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1" name="Freeform 15"/>
            <p:cNvSpPr/>
            <p:nvPr/>
          </p:nvSpPr>
          <p:spPr bwMode="auto">
            <a:xfrm>
              <a:off x="649288" y="1898650"/>
              <a:ext cx="382588" cy="257175"/>
            </a:xfrm>
            <a:custGeom>
              <a:avLst/>
              <a:gdLst/>
              <a:ahLst/>
              <a:cxnLst/>
              <a:rect l="0" t="0" r="r" b="b"/>
              <a:pathLst>
                <a:path w="799" h="538">
                  <a:moveTo>
                    <a:pt x="0" y="12"/>
                  </a:moveTo>
                  <a:cubicBezTo>
                    <a:pt x="79" y="12"/>
                    <a:pt x="79" y="12"/>
                    <a:pt x="79" y="12"/>
                  </a:cubicBezTo>
                  <a:cubicBezTo>
                    <a:pt x="79" y="100"/>
                    <a:pt x="79" y="100"/>
                    <a:pt x="79" y="100"/>
                  </a:cubicBezTo>
                  <a:cubicBezTo>
                    <a:pt x="113" y="48"/>
                    <a:pt x="160" y="0"/>
                    <a:pt x="249" y="0"/>
                  </a:cubicBezTo>
                  <a:cubicBezTo>
                    <a:pt x="334" y="0"/>
                    <a:pt x="389" y="46"/>
                    <a:pt x="418" y="105"/>
                  </a:cubicBezTo>
                  <a:cubicBezTo>
                    <a:pt x="456" y="47"/>
                    <a:pt x="512" y="0"/>
                    <a:pt x="603" y="0"/>
                  </a:cubicBezTo>
                  <a:cubicBezTo>
                    <a:pt x="725" y="0"/>
                    <a:pt x="799" y="82"/>
                    <a:pt x="799" y="212"/>
                  </a:cubicBezTo>
                  <a:cubicBezTo>
                    <a:pt x="799" y="538"/>
                    <a:pt x="799" y="538"/>
                    <a:pt x="799" y="538"/>
                  </a:cubicBezTo>
                  <a:cubicBezTo>
                    <a:pt x="720" y="538"/>
                    <a:pt x="720" y="538"/>
                    <a:pt x="720" y="538"/>
                  </a:cubicBezTo>
                  <a:cubicBezTo>
                    <a:pt x="720" y="230"/>
                    <a:pt x="720" y="230"/>
                    <a:pt x="720" y="230"/>
                  </a:cubicBezTo>
                  <a:cubicBezTo>
                    <a:pt x="720" y="129"/>
                    <a:pt x="670" y="72"/>
                    <a:pt x="584" y="72"/>
                  </a:cubicBezTo>
                  <a:cubicBezTo>
                    <a:pt x="505" y="72"/>
                    <a:pt x="439" y="131"/>
                    <a:pt x="439" y="235"/>
                  </a:cubicBezTo>
                  <a:cubicBezTo>
                    <a:pt x="439" y="538"/>
                    <a:pt x="439" y="538"/>
                    <a:pt x="439" y="538"/>
                  </a:cubicBezTo>
                  <a:cubicBezTo>
                    <a:pt x="361" y="538"/>
                    <a:pt x="361" y="538"/>
                    <a:pt x="361" y="538"/>
                  </a:cubicBezTo>
                  <a:cubicBezTo>
                    <a:pt x="361" y="228"/>
                    <a:pt x="361" y="228"/>
                    <a:pt x="361" y="228"/>
                  </a:cubicBezTo>
                  <a:cubicBezTo>
                    <a:pt x="361" y="130"/>
                    <a:pt x="309" y="72"/>
                    <a:pt x="225" y="72"/>
                  </a:cubicBezTo>
                  <a:cubicBezTo>
                    <a:pt x="142" y="72"/>
                    <a:pt x="79" y="141"/>
                    <a:pt x="79" y="238"/>
                  </a:cubicBezTo>
                  <a:cubicBezTo>
                    <a:pt x="79" y="538"/>
                    <a:pt x="79" y="538"/>
                    <a:pt x="79" y="538"/>
                  </a:cubicBezTo>
                  <a:cubicBezTo>
                    <a:pt x="0" y="538"/>
                    <a:pt x="0" y="538"/>
                    <a:pt x="0" y="538"/>
                  </a:cubicBez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2" name="Freeform 16"/>
            <p:cNvSpPr/>
            <p:nvPr/>
          </p:nvSpPr>
          <p:spPr bwMode="auto">
            <a:xfrm>
              <a:off x="1112838" y="1898650"/>
              <a:ext cx="382588" cy="257175"/>
            </a:xfrm>
            <a:custGeom>
              <a:avLst/>
              <a:gdLst/>
              <a:ahLst/>
              <a:cxnLst/>
              <a:rect l="0" t="0" r="r" b="b"/>
              <a:pathLst>
                <a:path w="799" h="538">
                  <a:moveTo>
                    <a:pt x="0" y="12"/>
                  </a:moveTo>
                  <a:cubicBezTo>
                    <a:pt x="78" y="12"/>
                    <a:pt x="78" y="12"/>
                    <a:pt x="78" y="12"/>
                  </a:cubicBezTo>
                  <a:cubicBezTo>
                    <a:pt x="78" y="100"/>
                    <a:pt x="78" y="100"/>
                    <a:pt x="78" y="100"/>
                  </a:cubicBezTo>
                  <a:cubicBezTo>
                    <a:pt x="113" y="48"/>
                    <a:pt x="160" y="0"/>
                    <a:pt x="249" y="0"/>
                  </a:cubicBezTo>
                  <a:cubicBezTo>
                    <a:pt x="334" y="0"/>
                    <a:pt x="389" y="46"/>
                    <a:pt x="418" y="105"/>
                  </a:cubicBezTo>
                  <a:cubicBezTo>
                    <a:pt x="455" y="47"/>
                    <a:pt x="511" y="0"/>
                    <a:pt x="603" y="0"/>
                  </a:cubicBezTo>
                  <a:cubicBezTo>
                    <a:pt x="724" y="0"/>
                    <a:pt x="799" y="82"/>
                    <a:pt x="799" y="212"/>
                  </a:cubicBezTo>
                  <a:cubicBezTo>
                    <a:pt x="799" y="538"/>
                    <a:pt x="799" y="538"/>
                    <a:pt x="799" y="538"/>
                  </a:cubicBezTo>
                  <a:cubicBezTo>
                    <a:pt x="720" y="538"/>
                    <a:pt x="720" y="538"/>
                    <a:pt x="720" y="538"/>
                  </a:cubicBezTo>
                  <a:cubicBezTo>
                    <a:pt x="720" y="230"/>
                    <a:pt x="720" y="230"/>
                    <a:pt x="720" y="230"/>
                  </a:cubicBezTo>
                  <a:cubicBezTo>
                    <a:pt x="720" y="129"/>
                    <a:pt x="669" y="72"/>
                    <a:pt x="584" y="72"/>
                  </a:cubicBezTo>
                  <a:cubicBezTo>
                    <a:pt x="504" y="72"/>
                    <a:pt x="439" y="131"/>
                    <a:pt x="439" y="235"/>
                  </a:cubicBezTo>
                  <a:cubicBezTo>
                    <a:pt x="439" y="538"/>
                    <a:pt x="439" y="538"/>
                    <a:pt x="439" y="538"/>
                  </a:cubicBezTo>
                  <a:cubicBezTo>
                    <a:pt x="361" y="538"/>
                    <a:pt x="361" y="538"/>
                    <a:pt x="361" y="538"/>
                  </a:cubicBezTo>
                  <a:cubicBezTo>
                    <a:pt x="361" y="228"/>
                    <a:pt x="361" y="228"/>
                    <a:pt x="361" y="228"/>
                  </a:cubicBezTo>
                  <a:cubicBezTo>
                    <a:pt x="361" y="130"/>
                    <a:pt x="309" y="72"/>
                    <a:pt x="225" y="72"/>
                  </a:cubicBezTo>
                  <a:cubicBezTo>
                    <a:pt x="142" y="72"/>
                    <a:pt x="78" y="141"/>
                    <a:pt x="78" y="238"/>
                  </a:cubicBezTo>
                  <a:cubicBezTo>
                    <a:pt x="78" y="538"/>
                    <a:pt x="78" y="538"/>
                    <a:pt x="78" y="538"/>
                  </a:cubicBezTo>
                  <a:cubicBezTo>
                    <a:pt x="0" y="538"/>
                    <a:pt x="0" y="538"/>
                    <a:pt x="0" y="538"/>
                  </a:cubicBez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3" name="Freeform 17"/>
            <p:cNvSpPr/>
            <p:nvPr/>
          </p:nvSpPr>
          <p:spPr bwMode="auto">
            <a:xfrm>
              <a:off x="1571625" y="1903413"/>
              <a:ext cx="220663" cy="257175"/>
            </a:xfrm>
            <a:custGeom>
              <a:avLst/>
              <a:gdLst/>
              <a:ahLst/>
              <a:cxnLst/>
              <a:rect l="0" t="0" r="r" b="b"/>
              <a:pathLst>
                <a:path w="460" h="537">
                  <a:moveTo>
                    <a:pt x="0" y="327"/>
                  </a:moveTo>
                  <a:cubicBezTo>
                    <a:pt x="0" y="0"/>
                    <a:pt x="0" y="0"/>
                    <a:pt x="0" y="0"/>
                  </a:cubicBezTo>
                  <a:cubicBezTo>
                    <a:pt x="79" y="0"/>
                    <a:pt x="79" y="0"/>
                    <a:pt x="79" y="0"/>
                  </a:cubicBezTo>
                  <a:cubicBezTo>
                    <a:pt x="79" y="307"/>
                    <a:pt x="79" y="307"/>
                    <a:pt x="79" y="307"/>
                  </a:cubicBezTo>
                  <a:cubicBezTo>
                    <a:pt x="79" y="405"/>
                    <a:pt x="132" y="466"/>
                    <a:pt x="225" y="466"/>
                  </a:cubicBezTo>
                  <a:cubicBezTo>
                    <a:pt x="314" y="466"/>
                    <a:pt x="382" y="400"/>
                    <a:pt x="382" y="301"/>
                  </a:cubicBezTo>
                  <a:cubicBezTo>
                    <a:pt x="382" y="0"/>
                    <a:pt x="382" y="0"/>
                    <a:pt x="382" y="0"/>
                  </a:cubicBezTo>
                  <a:cubicBezTo>
                    <a:pt x="460" y="0"/>
                    <a:pt x="460" y="0"/>
                    <a:pt x="460" y="0"/>
                  </a:cubicBezTo>
                  <a:cubicBezTo>
                    <a:pt x="460" y="526"/>
                    <a:pt x="460" y="526"/>
                    <a:pt x="460" y="526"/>
                  </a:cubicBezTo>
                  <a:cubicBezTo>
                    <a:pt x="382" y="526"/>
                    <a:pt x="382" y="526"/>
                    <a:pt x="382" y="526"/>
                  </a:cubicBezTo>
                  <a:cubicBezTo>
                    <a:pt x="382" y="434"/>
                    <a:pt x="382" y="434"/>
                    <a:pt x="382" y="434"/>
                  </a:cubicBezTo>
                  <a:cubicBezTo>
                    <a:pt x="347" y="492"/>
                    <a:pt x="293" y="537"/>
                    <a:pt x="202" y="537"/>
                  </a:cubicBezTo>
                  <a:cubicBezTo>
                    <a:pt x="75" y="537"/>
                    <a:pt x="0" y="452"/>
                    <a:pt x="0" y="3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18"/>
            <p:cNvSpPr/>
            <p:nvPr/>
          </p:nvSpPr>
          <p:spPr bwMode="auto">
            <a:xfrm>
              <a:off x="1876425" y="1898650"/>
              <a:ext cx="219075" cy="257175"/>
            </a:xfrm>
            <a:custGeom>
              <a:avLst/>
              <a:gdLst/>
              <a:ahLst/>
              <a:cxnLst/>
              <a:rect l="0" t="0" r="r" b="b"/>
              <a:pathLst>
                <a:path w="460" h="538">
                  <a:moveTo>
                    <a:pt x="0" y="12"/>
                  </a:moveTo>
                  <a:cubicBezTo>
                    <a:pt x="79" y="12"/>
                    <a:pt x="79" y="12"/>
                    <a:pt x="79" y="12"/>
                  </a:cubicBezTo>
                  <a:cubicBezTo>
                    <a:pt x="79" y="103"/>
                    <a:pt x="79" y="103"/>
                    <a:pt x="79" y="103"/>
                  </a:cubicBezTo>
                  <a:cubicBezTo>
                    <a:pt x="113" y="46"/>
                    <a:pt x="168" y="0"/>
                    <a:pt x="259" y="0"/>
                  </a:cubicBezTo>
                  <a:cubicBezTo>
                    <a:pt x="386" y="0"/>
                    <a:pt x="460" y="86"/>
                    <a:pt x="460" y="211"/>
                  </a:cubicBezTo>
                  <a:cubicBezTo>
                    <a:pt x="460" y="538"/>
                    <a:pt x="460" y="538"/>
                    <a:pt x="460" y="538"/>
                  </a:cubicBezTo>
                  <a:cubicBezTo>
                    <a:pt x="382" y="538"/>
                    <a:pt x="382" y="538"/>
                    <a:pt x="382" y="538"/>
                  </a:cubicBezTo>
                  <a:cubicBezTo>
                    <a:pt x="382" y="230"/>
                    <a:pt x="382" y="230"/>
                    <a:pt x="382" y="230"/>
                  </a:cubicBezTo>
                  <a:cubicBezTo>
                    <a:pt x="382" y="133"/>
                    <a:pt x="329" y="72"/>
                    <a:pt x="236" y="72"/>
                  </a:cubicBezTo>
                  <a:cubicBezTo>
                    <a:pt x="146" y="72"/>
                    <a:pt x="79" y="138"/>
                    <a:pt x="79" y="237"/>
                  </a:cubicBezTo>
                  <a:cubicBezTo>
                    <a:pt x="79" y="538"/>
                    <a:pt x="79" y="538"/>
                    <a:pt x="79" y="538"/>
                  </a:cubicBezTo>
                  <a:cubicBezTo>
                    <a:pt x="0" y="538"/>
                    <a:pt x="0" y="538"/>
                    <a:pt x="0" y="538"/>
                  </a:cubicBez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5" name="Freeform 19"/>
            <p:cNvSpPr>
              <a:spLocks noEditPoints="1"/>
            </p:cNvSpPr>
            <p:nvPr/>
          </p:nvSpPr>
          <p:spPr bwMode="auto">
            <a:xfrm>
              <a:off x="2160588" y="1898650"/>
              <a:ext cx="238125" cy="261938"/>
            </a:xfrm>
            <a:custGeom>
              <a:avLst/>
              <a:gdLst/>
              <a:ahLst/>
              <a:cxnLst/>
              <a:rect l="0" t="0" r="r" b="b"/>
              <a:pathLst>
                <a:path w="498" h="550">
                  <a:moveTo>
                    <a:pt x="0" y="276"/>
                  </a:moveTo>
                  <a:cubicBezTo>
                    <a:pt x="0" y="274"/>
                    <a:pt x="0" y="274"/>
                    <a:pt x="0" y="274"/>
                  </a:cubicBezTo>
                  <a:cubicBezTo>
                    <a:pt x="0" y="123"/>
                    <a:pt x="107" y="0"/>
                    <a:pt x="253" y="0"/>
                  </a:cubicBezTo>
                  <a:cubicBezTo>
                    <a:pt x="408" y="0"/>
                    <a:pt x="498" y="125"/>
                    <a:pt x="498" y="278"/>
                  </a:cubicBezTo>
                  <a:cubicBezTo>
                    <a:pt x="498" y="289"/>
                    <a:pt x="498" y="295"/>
                    <a:pt x="497" y="304"/>
                  </a:cubicBezTo>
                  <a:cubicBezTo>
                    <a:pt x="79" y="304"/>
                    <a:pt x="79" y="304"/>
                    <a:pt x="79" y="304"/>
                  </a:cubicBezTo>
                  <a:cubicBezTo>
                    <a:pt x="91" y="418"/>
                    <a:pt x="171" y="482"/>
                    <a:pt x="265" y="482"/>
                  </a:cubicBezTo>
                  <a:cubicBezTo>
                    <a:pt x="337" y="482"/>
                    <a:pt x="388" y="453"/>
                    <a:pt x="431" y="408"/>
                  </a:cubicBezTo>
                  <a:cubicBezTo>
                    <a:pt x="480" y="452"/>
                    <a:pt x="480" y="452"/>
                    <a:pt x="480" y="452"/>
                  </a:cubicBezTo>
                  <a:cubicBezTo>
                    <a:pt x="427" y="511"/>
                    <a:pt x="363" y="550"/>
                    <a:pt x="263" y="550"/>
                  </a:cubicBezTo>
                  <a:cubicBezTo>
                    <a:pt x="118" y="550"/>
                    <a:pt x="0" y="439"/>
                    <a:pt x="0" y="276"/>
                  </a:cubicBezTo>
                  <a:close/>
                  <a:moveTo>
                    <a:pt x="419" y="246"/>
                  </a:moveTo>
                  <a:cubicBezTo>
                    <a:pt x="410" y="150"/>
                    <a:pt x="355" y="67"/>
                    <a:pt x="250" y="67"/>
                  </a:cubicBezTo>
                  <a:cubicBezTo>
                    <a:pt x="159" y="67"/>
                    <a:pt x="90" y="143"/>
                    <a:pt x="79" y="246"/>
                  </a:cubicBezTo>
                  <a:lnTo>
                    <a:pt x="419" y="2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 name="Freeform 20"/>
            <p:cNvSpPr/>
            <p:nvPr/>
          </p:nvSpPr>
          <p:spPr bwMode="auto">
            <a:xfrm>
              <a:off x="2463800" y="1897063"/>
              <a:ext cx="141288" cy="258763"/>
            </a:xfrm>
            <a:custGeom>
              <a:avLst/>
              <a:gdLst/>
              <a:ahLst/>
              <a:cxnLst/>
              <a:rect l="0" t="0" r="r" b="b"/>
              <a:pathLst>
                <a:path w="294" h="540">
                  <a:moveTo>
                    <a:pt x="0" y="14"/>
                  </a:moveTo>
                  <a:cubicBezTo>
                    <a:pt x="79" y="14"/>
                    <a:pt x="79" y="14"/>
                    <a:pt x="79" y="14"/>
                  </a:cubicBezTo>
                  <a:cubicBezTo>
                    <a:pt x="79" y="151"/>
                    <a:pt x="79" y="151"/>
                    <a:pt x="79" y="151"/>
                  </a:cubicBezTo>
                  <a:cubicBezTo>
                    <a:pt x="118" y="63"/>
                    <a:pt x="194" y="0"/>
                    <a:pt x="294" y="4"/>
                  </a:cubicBezTo>
                  <a:cubicBezTo>
                    <a:pt x="294" y="89"/>
                    <a:pt x="294" y="89"/>
                    <a:pt x="294" y="89"/>
                  </a:cubicBezTo>
                  <a:cubicBezTo>
                    <a:pt x="288" y="89"/>
                    <a:pt x="288" y="89"/>
                    <a:pt x="288" y="89"/>
                  </a:cubicBezTo>
                  <a:cubicBezTo>
                    <a:pt x="173" y="89"/>
                    <a:pt x="79" y="171"/>
                    <a:pt x="79" y="330"/>
                  </a:cubicBezTo>
                  <a:cubicBezTo>
                    <a:pt x="79" y="540"/>
                    <a:pt x="79" y="540"/>
                    <a:pt x="79" y="540"/>
                  </a:cubicBezTo>
                  <a:cubicBezTo>
                    <a:pt x="0" y="540"/>
                    <a:pt x="0" y="540"/>
                    <a:pt x="0" y="540"/>
                  </a:cubicBezTo>
                  <a:lnTo>
                    <a:pt x="0"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 name="Freeform 21"/>
            <p:cNvSpPr/>
            <p:nvPr/>
          </p:nvSpPr>
          <p:spPr bwMode="auto">
            <a:xfrm>
              <a:off x="2660650" y="1898650"/>
              <a:ext cx="220663" cy="257175"/>
            </a:xfrm>
            <a:custGeom>
              <a:avLst/>
              <a:gdLst/>
              <a:ahLst/>
              <a:cxnLst/>
              <a:rect l="0" t="0" r="r" b="b"/>
              <a:pathLst>
                <a:path w="460" h="538">
                  <a:moveTo>
                    <a:pt x="0" y="12"/>
                  </a:moveTo>
                  <a:cubicBezTo>
                    <a:pt x="78" y="12"/>
                    <a:pt x="78" y="12"/>
                    <a:pt x="78" y="12"/>
                  </a:cubicBezTo>
                  <a:cubicBezTo>
                    <a:pt x="78" y="103"/>
                    <a:pt x="78" y="103"/>
                    <a:pt x="78" y="103"/>
                  </a:cubicBezTo>
                  <a:cubicBezTo>
                    <a:pt x="113" y="46"/>
                    <a:pt x="168" y="0"/>
                    <a:pt x="259" y="0"/>
                  </a:cubicBezTo>
                  <a:cubicBezTo>
                    <a:pt x="386" y="0"/>
                    <a:pt x="460" y="86"/>
                    <a:pt x="460" y="211"/>
                  </a:cubicBezTo>
                  <a:cubicBezTo>
                    <a:pt x="460" y="538"/>
                    <a:pt x="460" y="538"/>
                    <a:pt x="460" y="538"/>
                  </a:cubicBezTo>
                  <a:cubicBezTo>
                    <a:pt x="382" y="538"/>
                    <a:pt x="382" y="538"/>
                    <a:pt x="382" y="538"/>
                  </a:cubicBezTo>
                  <a:cubicBezTo>
                    <a:pt x="382" y="230"/>
                    <a:pt x="382" y="230"/>
                    <a:pt x="382" y="230"/>
                  </a:cubicBezTo>
                  <a:cubicBezTo>
                    <a:pt x="382" y="133"/>
                    <a:pt x="329" y="72"/>
                    <a:pt x="236" y="72"/>
                  </a:cubicBezTo>
                  <a:cubicBezTo>
                    <a:pt x="146" y="72"/>
                    <a:pt x="78" y="138"/>
                    <a:pt x="78" y="237"/>
                  </a:cubicBezTo>
                  <a:cubicBezTo>
                    <a:pt x="78" y="538"/>
                    <a:pt x="78" y="538"/>
                    <a:pt x="78" y="538"/>
                  </a:cubicBezTo>
                  <a:cubicBezTo>
                    <a:pt x="0" y="538"/>
                    <a:pt x="0" y="538"/>
                    <a:pt x="0" y="538"/>
                  </a:cubicBez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 name="Freeform 22"/>
            <p:cNvSpPr>
              <a:spLocks noEditPoints="1"/>
            </p:cNvSpPr>
            <p:nvPr/>
          </p:nvSpPr>
          <p:spPr bwMode="auto">
            <a:xfrm>
              <a:off x="2946400" y="1898650"/>
              <a:ext cx="238125" cy="261938"/>
            </a:xfrm>
            <a:custGeom>
              <a:avLst/>
              <a:gdLst/>
              <a:ahLst/>
              <a:cxnLst/>
              <a:rect l="0" t="0" r="r" b="b"/>
              <a:pathLst>
                <a:path w="498" h="550">
                  <a:moveTo>
                    <a:pt x="0" y="276"/>
                  </a:moveTo>
                  <a:cubicBezTo>
                    <a:pt x="0" y="274"/>
                    <a:pt x="0" y="274"/>
                    <a:pt x="0" y="274"/>
                  </a:cubicBezTo>
                  <a:cubicBezTo>
                    <a:pt x="0" y="123"/>
                    <a:pt x="107" y="0"/>
                    <a:pt x="252" y="0"/>
                  </a:cubicBezTo>
                  <a:cubicBezTo>
                    <a:pt x="408" y="0"/>
                    <a:pt x="498" y="125"/>
                    <a:pt x="498" y="278"/>
                  </a:cubicBezTo>
                  <a:cubicBezTo>
                    <a:pt x="498" y="289"/>
                    <a:pt x="498" y="295"/>
                    <a:pt x="497" y="304"/>
                  </a:cubicBezTo>
                  <a:cubicBezTo>
                    <a:pt x="79" y="304"/>
                    <a:pt x="79" y="304"/>
                    <a:pt x="79" y="304"/>
                  </a:cubicBezTo>
                  <a:cubicBezTo>
                    <a:pt x="91" y="418"/>
                    <a:pt x="171" y="482"/>
                    <a:pt x="265" y="482"/>
                  </a:cubicBezTo>
                  <a:cubicBezTo>
                    <a:pt x="337" y="482"/>
                    <a:pt x="388" y="453"/>
                    <a:pt x="431" y="408"/>
                  </a:cubicBezTo>
                  <a:cubicBezTo>
                    <a:pt x="480" y="452"/>
                    <a:pt x="480" y="452"/>
                    <a:pt x="480" y="452"/>
                  </a:cubicBezTo>
                  <a:cubicBezTo>
                    <a:pt x="427" y="511"/>
                    <a:pt x="363" y="550"/>
                    <a:pt x="263" y="550"/>
                  </a:cubicBezTo>
                  <a:cubicBezTo>
                    <a:pt x="118" y="550"/>
                    <a:pt x="0" y="439"/>
                    <a:pt x="0" y="276"/>
                  </a:cubicBezTo>
                  <a:close/>
                  <a:moveTo>
                    <a:pt x="419" y="246"/>
                  </a:moveTo>
                  <a:cubicBezTo>
                    <a:pt x="410" y="150"/>
                    <a:pt x="355" y="67"/>
                    <a:pt x="250" y="67"/>
                  </a:cubicBezTo>
                  <a:cubicBezTo>
                    <a:pt x="159" y="67"/>
                    <a:pt x="90" y="143"/>
                    <a:pt x="79" y="246"/>
                  </a:cubicBezTo>
                  <a:lnTo>
                    <a:pt x="419" y="2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 name="Freeform 23"/>
            <p:cNvSpPr/>
            <p:nvPr/>
          </p:nvSpPr>
          <p:spPr bwMode="auto">
            <a:xfrm>
              <a:off x="3228975" y="1898650"/>
              <a:ext cx="193675" cy="261938"/>
            </a:xfrm>
            <a:custGeom>
              <a:avLst/>
              <a:gdLst/>
              <a:ahLst/>
              <a:cxnLst/>
              <a:rect l="0" t="0" r="r" b="b"/>
              <a:pathLst>
                <a:path w="405" h="546">
                  <a:moveTo>
                    <a:pt x="0" y="469"/>
                  </a:moveTo>
                  <a:cubicBezTo>
                    <a:pt x="39" y="413"/>
                    <a:pt x="39" y="413"/>
                    <a:pt x="39" y="413"/>
                  </a:cubicBezTo>
                  <a:cubicBezTo>
                    <a:pt x="96" y="456"/>
                    <a:pt x="160" y="480"/>
                    <a:pt x="222" y="480"/>
                  </a:cubicBezTo>
                  <a:cubicBezTo>
                    <a:pt x="285" y="480"/>
                    <a:pt x="331" y="448"/>
                    <a:pt x="331" y="397"/>
                  </a:cubicBezTo>
                  <a:cubicBezTo>
                    <a:pt x="331" y="395"/>
                    <a:pt x="331" y="395"/>
                    <a:pt x="331" y="395"/>
                  </a:cubicBezTo>
                  <a:cubicBezTo>
                    <a:pt x="331" y="342"/>
                    <a:pt x="269" y="321"/>
                    <a:pt x="199" y="302"/>
                  </a:cubicBezTo>
                  <a:cubicBezTo>
                    <a:pt x="117" y="278"/>
                    <a:pt x="25" y="250"/>
                    <a:pt x="25" y="153"/>
                  </a:cubicBezTo>
                  <a:cubicBezTo>
                    <a:pt x="25" y="151"/>
                    <a:pt x="25" y="151"/>
                    <a:pt x="25" y="151"/>
                  </a:cubicBezTo>
                  <a:cubicBezTo>
                    <a:pt x="25" y="60"/>
                    <a:pt x="101" y="0"/>
                    <a:pt x="204" y="0"/>
                  </a:cubicBezTo>
                  <a:cubicBezTo>
                    <a:pt x="269" y="0"/>
                    <a:pt x="340" y="23"/>
                    <a:pt x="394" y="58"/>
                  </a:cubicBezTo>
                  <a:cubicBezTo>
                    <a:pt x="358" y="117"/>
                    <a:pt x="358" y="117"/>
                    <a:pt x="358" y="117"/>
                  </a:cubicBezTo>
                  <a:cubicBezTo>
                    <a:pt x="309" y="86"/>
                    <a:pt x="253" y="67"/>
                    <a:pt x="202" y="67"/>
                  </a:cubicBezTo>
                  <a:cubicBezTo>
                    <a:pt x="140" y="67"/>
                    <a:pt x="101" y="99"/>
                    <a:pt x="101" y="143"/>
                  </a:cubicBezTo>
                  <a:cubicBezTo>
                    <a:pt x="101" y="145"/>
                    <a:pt x="101" y="145"/>
                    <a:pt x="101" y="145"/>
                  </a:cubicBezTo>
                  <a:cubicBezTo>
                    <a:pt x="101" y="195"/>
                    <a:pt x="166" y="214"/>
                    <a:pt x="236" y="236"/>
                  </a:cubicBezTo>
                  <a:cubicBezTo>
                    <a:pt x="317" y="260"/>
                    <a:pt x="405" y="292"/>
                    <a:pt x="405" y="386"/>
                  </a:cubicBezTo>
                  <a:cubicBezTo>
                    <a:pt x="405" y="388"/>
                    <a:pt x="405" y="388"/>
                    <a:pt x="405" y="388"/>
                  </a:cubicBezTo>
                  <a:cubicBezTo>
                    <a:pt x="405" y="488"/>
                    <a:pt x="323" y="546"/>
                    <a:pt x="218" y="546"/>
                  </a:cubicBezTo>
                  <a:cubicBezTo>
                    <a:pt x="142" y="546"/>
                    <a:pt x="59" y="517"/>
                    <a:pt x="0" y="4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0" name="Freeform 24"/>
            <p:cNvSpPr>
              <a:spLocks noEditPoints="1"/>
            </p:cNvSpPr>
            <p:nvPr/>
          </p:nvSpPr>
          <p:spPr bwMode="auto">
            <a:xfrm>
              <a:off x="3638550" y="1806575"/>
              <a:ext cx="42863" cy="349250"/>
            </a:xfrm>
            <a:custGeom>
              <a:avLst/>
              <a:gdLst/>
              <a:ahLst/>
              <a:cxnLst/>
              <a:rect l="0" t="0" r="r" b="b"/>
              <a:pathLst>
                <a:path w="27" h="220">
                  <a:moveTo>
                    <a:pt x="0" y="0"/>
                  </a:moveTo>
                  <a:lnTo>
                    <a:pt x="27" y="0"/>
                  </a:lnTo>
                  <a:lnTo>
                    <a:pt x="27" y="26"/>
                  </a:lnTo>
                  <a:lnTo>
                    <a:pt x="0" y="26"/>
                  </a:lnTo>
                  <a:lnTo>
                    <a:pt x="0" y="0"/>
                  </a:lnTo>
                  <a:close/>
                  <a:moveTo>
                    <a:pt x="2" y="61"/>
                  </a:moveTo>
                  <a:lnTo>
                    <a:pt x="25" y="61"/>
                  </a:lnTo>
                  <a:lnTo>
                    <a:pt x="25" y="220"/>
                  </a:lnTo>
                  <a:lnTo>
                    <a:pt x="2" y="220"/>
                  </a:lnTo>
                  <a:lnTo>
                    <a:pt x="2"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1" name="Freeform 25"/>
            <p:cNvSpPr/>
            <p:nvPr/>
          </p:nvSpPr>
          <p:spPr bwMode="auto">
            <a:xfrm>
              <a:off x="3743325" y="1827213"/>
              <a:ext cx="152400" cy="331788"/>
            </a:xfrm>
            <a:custGeom>
              <a:avLst/>
              <a:gdLst/>
              <a:ahLst/>
              <a:cxnLst/>
              <a:rect l="0" t="0" r="r" b="b"/>
              <a:pathLst>
                <a:path w="319" h="694">
                  <a:moveTo>
                    <a:pt x="74" y="546"/>
                  </a:moveTo>
                  <a:cubicBezTo>
                    <a:pt x="74" y="228"/>
                    <a:pt x="74" y="228"/>
                    <a:pt x="74" y="228"/>
                  </a:cubicBezTo>
                  <a:cubicBezTo>
                    <a:pt x="0" y="228"/>
                    <a:pt x="0" y="228"/>
                    <a:pt x="0" y="228"/>
                  </a:cubicBezTo>
                  <a:cubicBezTo>
                    <a:pt x="0" y="159"/>
                    <a:pt x="0" y="159"/>
                    <a:pt x="0" y="159"/>
                  </a:cubicBezTo>
                  <a:cubicBezTo>
                    <a:pt x="74" y="159"/>
                    <a:pt x="74" y="159"/>
                    <a:pt x="74" y="159"/>
                  </a:cubicBezTo>
                  <a:cubicBezTo>
                    <a:pt x="74" y="0"/>
                    <a:pt x="74" y="0"/>
                    <a:pt x="74" y="0"/>
                  </a:cubicBezTo>
                  <a:cubicBezTo>
                    <a:pt x="152" y="0"/>
                    <a:pt x="152" y="0"/>
                    <a:pt x="152" y="0"/>
                  </a:cubicBezTo>
                  <a:cubicBezTo>
                    <a:pt x="152" y="159"/>
                    <a:pt x="152" y="159"/>
                    <a:pt x="152" y="159"/>
                  </a:cubicBezTo>
                  <a:cubicBezTo>
                    <a:pt x="319" y="159"/>
                    <a:pt x="319" y="159"/>
                    <a:pt x="319" y="159"/>
                  </a:cubicBezTo>
                  <a:cubicBezTo>
                    <a:pt x="319" y="228"/>
                    <a:pt x="319" y="228"/>
                    <a:pt x="319" y="228"/>
                  </a:cubicBezTo>
                  <a:cubicBezTo>
                    <a:pt x="152" y="228"/>
                    <a:pt x="152" y="228"/>
                    <a:pt x="152" y="228"/>
                  </a:cubicBezTo>
                  <a:cubicBezTo>
                    <a:pt x="152" y="535"/>
                    <a:pt x="152" y="535"/>
                    <a:pt x="152" y="535"/>
                  </a:cubicBezTo>
                  <a:cubicBezTo>
                    <a:pt x="152" y="600"/>
                    <a:pt x="188" y="623"/>
                    <a:pt x="241" y="623"/>
                  </a:cubicBezTo>
                  <a:cubicBezTo>
                    <a:pt x="267" y="623"/>
                    <a:pt x="290" y="618"/>
                    <a:pt x="317" y="605"/>
                  </a:cubicBezTo>
                  <a:cubicBezTo>
                    <a:pt x="317" y="672"/>
                    <a:pt x="317" y="672"/>
                    <a:pt x="317" y="672"/>
                  </a:cubicBezTo>
                  <a:cubicBezTo>
                    <a:pt x="290" y="686"/>
                    <a:pt x="260" y="694"/>
                    <a:pt x="222" y="694"/>
                  </a:cubicBezTo>
                  <a:cubicBezTo>
                    <a:pt x="138" y="694"/>
                    <a:pt x="74" y="653"/>
                    <a:pt x="74" y="5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2" name="Rectangle 26"/>
            <p:cNvSpPr>
              <a:spLocks noChangeArrowheads="1"/>
            </p:cNvSpPr>
            <p:nvPr/>
          </p:nvSpPr>
          <p:spPr bwMode="auto">
            <a:xfrm>
              <a:off x="3952875" y="1989138"/>
              <a:ext cx="134938" cy="39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33" name="Freeform 27"/>
            <p:cNvSpPr/>
            <p:nvPr/>
          </p:nvSpPr>
          <p:spPr bwMode="auto">
            <a:xfrm>
              <a:off x="4140200" y="1797050"/>
              <a:ext cx="152400" cy="358775"/>
            </a:xfrm>
            <a:custGeom>
              <a:avLst/>
              <a:gdLst/>
              <a:ahLst/>
              <a:cxnLst/>
              <a:rect l="0" t="0" r="r" b="b"/>
              <a:pathLst>
                <a:path w="318" h="748">
                  <a:moveTo>
                    <a:pt x="73" y="291"/>
                  </a:moveTo>
                  <a:cubicBezTo>
                    <a:pt x="0" y="291"/>
                    <a:pt x="0" y="291"/>
                    <a:pt x="0" y="291"/>
                  </a:cubicBezTo>
                  <a:cubicBezTo>
                    <a:pt x="0" y="223"/>
                    <a:pt x="0" y="223"/>
                    <a:pt x="0" y="223"/>
                  </a:cubicBezTo>
                  <a:cubicBezTo>
                    <a:pt x="73" y="223"/>
                    <a:pt x="73" y="223"/>
                    <a:pt x="73" y="223"/>
                  </a:cubicBezTo>
                  <a:cubicBezTo>
                    <a:pt x="73" y="177"/>
                    <a:pt x="73" y="177"/>
                    <a:pt x="73" y="177"/>
                  </a:cubicBezTo>
                  <a:cubicBezTo>
                    <a:pt x="73" y="117"/>
                    <a:pt x="89" y="71"/>
                    <a:pt x="119" y="41"/>
                  </a:cubicBezTo>
                  <a:cubicBezTo>
                    <a:pt x="145" y="15"/>
                    <a:pt x="184" y="0"/>
                    <a:pt x="232" y="0"/>
                  </a:cubicBezTo>
                  <a:cubicBezTo>
                    <a:pt x="268" y="0"/>
                    <a:pt x="293" y="5"/>
                    <a:pt x="318" y="14"/>
                  </a:cubicBezTo>
                  <a:cubicBezTo>
                    <a:pt x="318" y="82"/>
                    <a:pt x="318" y="82"/>
                    <a:pt x="318" y="82"/>
                  </a:cubicBezTo>
                  <a:cubicBezTo>
                    <a:pt x="290" y="74"/>
                    <a:pt x="268" y="69"/>
                    <a:pt x="242" y="69"/>
                  </a:cubicBezTo>
                  <a:cubicBezTo>
                    <a:pt x="181" y="69"/>
                    <a:pt x="150" y="105"/>
                    <a:pt x="150" y="181"/>
                  </a:cubicBezTo>
                  <a:cubicBezTo>
                    <a:pt x="150" y="224"/>
                    <a:pt x="150" y="224"/>
                    <a:pt x="150" y="224"/>
                  </a:cubicBezTo>
                  <a:cubicBezTo>
                    <a:pt x="317" y="224"/>
                    <a:pt x="317" y="224"/>
                    <a:pt x="317" y="224"/>
                  </a:cubicBezTo>
                  <a:cubicBezTo>
                    <a:pt x="317" y="291"/>
                    <a:pt x="317" y="291"/>
                    <a:pt x="317" y="291"/>
                  </a:cubicBezTo>
                  <a:cubicBezTo>
                    <a:pt x="151" y="291"/>
                    <a:pt x="151" y="291"/>
                    <a:pt x="151" y="291"/>
                  </a:cubicBezTo>
                  <a:cubicBezTo>
                    <a:pt x="151" y="748"/>
                    <a:pt x="151" y="748"/>
                    <a:pt x="151" y="748"/>
                  </a:cubicBezTo>
                  <a:cubicBezTo>
                    <a:pt x="73" y="748"/>
                    <a:pt x="73" y="748"/>
                    <a:pt x="73" y="748"/>
                  </a:cubicBezTo>
                  <a:lnTo>
                    <a:pt x="73" y="2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4" name="Freeform 28"/>
            <p:cNvSpPr>
              <a:spLocks noEditPoints="1"/>
            </p:cNvSpPr>
            <p:nvPr/>
          </p:nvSpPr>
          <p:spPr bwMode="auto">
            <a:xfrm>
              <a:off x="4313238" y="1898650"/>
              <a:ext cx="417513" cy="261938"/>
            </a:xfrm>
            <a:custGeom>
              <a:avLst/>
              <a:gdLst/>
              <a:ahLst/>
              <a:cxnLst/>
              <a:rect l="0" t="0" r="r" b="b"/>
              <a:pathLst>
                <a:path w="874" h="550">
                  <a:moveTo>
                    <a:pt x="0" y="385"/>
                  </a:moveTo>
                  <a:cubicBezTo>
                    <a:pt x="0" y="383"/>
                    <a:pt x="0" y="383"/>
                    <a:pt x="0" y="383"/>
                  </a:cubicBezTo>
                  <a:cubicBezTo>
                    <a:pt x="0" y="272"/>
                    <a:pt x="92" y="213"/>
                    <a:pt x="221" y="213"/>
                  </a:cubicBezTo>
                  <a:cubicBezTo>
                    <a:pt x="285" y="213"/>
                    <a:pt x="330" y="222"/>
                    <a:pt x="377" y="236"/>
                  </a:cubicBezTo>
                  <a:cubicBezTo>
                    <a:pt x="377" y="217"/>
                    <a:pt x="377" y="217"/>
                    <a:pt x="377" y="217"/>
                  </a:cubicBezTo>
                  <a:cubicBezTo>
                    <a:pt x="377" y="123"/>
                    <a:pt x="322" y="74"/>
                    <a:pt x="225" y="74"/>
                  </a:cubicBezTo>
                  <a:cubicBezTo>
                    <a:pt x="165" y="74"/>
                    <a:pt x="119" y="90"/>
                    <a:pt x="70" y="112"/>
                  </a:cubicBezTo>
                  <a:cubicBezTo>
                    <a:pt x="47" y="48"/>
                    <a:pt x="47" y="48"/>
                    <a:pt x="47" y="48"/>
                  </a:cubicBezTo>
                  <a:cubicBezTo>
                    <a:pt x="105" y="22"/>
                    <a:pt x="158" y="4"/>
                    <a:pt x="233" y="4"/>
                  </a:cubicBezTo>
                  <a:cubicBezTo>
                    <a:pt x="333" y="4"/>
                    <a:pt x="400" y="42"/>
                    <a:pt x="427" y="117"/>
                  </a:cubicBezTo>
                  <a:cubicBezTo>
                    <a:pt x="469" y="46"/>
                    <a:pt x="542" y="0"/>
                    <a:pt x="629" y="0"/>
                  </a:cubicBezTo>
                  <a:cubicBezTo>
                    <a:pt x="783" y="0"/>
                    <a:pt x="874" y="125"/>
                    <a:pt x="874" y="278"/>
                  </a:cubicBezTo>
                  <a:cubicBezTo>
                    <a:pt x="874" y="289"/>
                    <a:pt x="873" y="295"/>
                    <a:pt x="872" y="304"/>
                  </a:cubicBezTo>
                  <a:cubicBezTo>
                    <a:pt x="455" y="304"/>
                    <a:pt x="455" y="304"/>
                    <a:pt x="455" y="304"/>
                  </a:cubicBezTo>
                  <a:cubicBezTo>
                    <a:pt x="466" y="418"/>
                    <a:pt x="547" y="482"/>
                    <a:pt x="640" y="482"/>
                  </a:cubicBezTo>
                  <a:cubicBezTo>
                    <a:pt x="713" y="482"/>
                    <a:pt x="763" y="453"/>
                    <a:pt x="806" y="408"/>
                  </a:cubicBezTo>
                  <a:cubicBezTo>
                    <a:pt x="855" y="452"/>
                    <a:pt x="855" y="452"/>
                    <a:pt x="855" y="452"/>
                  </a:cubicBezTo>
                  <a:cubicBezTo>
                    <a:pt x="803" y="511"/>
                    <a:pt x="738" y="550"/>
                    <a:pt x="638" y="550"/>
                  </a:cubicBezTo>
                  <a:cubicBezTo>
                    <a:pt x="553" y="550"/>
                    <a:pt x="476" y="511"/>
                    <a:pt x="429" y="444"/>
                  </a:cubicBezTo>
                  <a:cubicBezTo>
                    <a:pt x="373" y="502"/>
                    <a:pt x="296" y="549"/>
                    <a:pt x="199" y="549"/>
                  </a:cubicBezTo>
                  <a:cubicBezTo>
                    <a:pt x="97" y="549"/>
                    <a:pt x="0" y="493"/>
                    <a:pt x="0" y="385"/>
                  </a:cubicBezTo>
                  <a:close/>
                  <a:moveTo>
                    <a:pt x="397" y="392"/>
                  </a:moveTo>
                  <a:cubicBezTo>
                    <a:pt x="385" y="362"/>
                    <a:pt x="378" y="329"/>
                    <a:pt x="376" y="293"/>
                  </a:cubicBezTo>
                  <a:cubicBezTo>
                    <a:pt x="337" y="282"/>
                    <a:pt x="287" y="271"/>
                    <a:pt x="229" y="271"/>
                  </a:cubicBezTo>
                  <a:cubicBezTo>
                    <a:pt x="133" y="271"/>
                    <a:pt x="79" y="314"/>
                    <a:pt x="79" y="380"/>
                  </a:cubicBezTo>
                  <a:cubicBezTo>
                    <a:pt x="79" y="382"/>
                    <a:pt x="79" y="382"/>
                    <a:pt x="79" y="382"/>
                  </a:cubicBezTo>
                  <a:cubicBezTo>
                    <a:pt x="79" y="447"/>
                    <a:pt x="138" y="486"/>
                    <a:pt x="208" y="486"/>
                  </a:cubicBezTo>
                  <a:cubicBezTo>
                    <a:pt x="285" y="486"/>
                    <a:pt x="348" y="447"/>
                    <a:pt x="397" y="392"/>
                  </a:cubicBezTo>
                  <a:close/>
                  <a:moveTo>
                    <a:pt x="794" y="246"/>
                  </a:moveTo>
                  <a:cubicBezTo>
                    <a:pt x="785" y="150"/>
                    <a:pt x="730" y="67"/>
                    <a:pt x="627" y="67"/>
                  </a:cubicBezTo>
                  <a:cubicBezTo>
                    <a:pt x="534" y="67"/>
                    <a:pt x="465" y="143"/>
                    <a:pt x="454" y="246"/>
                  </a:cubicBezTo>
                  <a:lnTo>
                    <a:pt x="794" y="2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5" name="Rectangle 29"/>
            <p:cNvSpPr>
              <a:spLocks noChangeArrowheads="1"/>
            </p:cNvSpPr>
            <p:nvPr/>
          </p:nvSpPr>
          <p:spPr bwMode="auto">
            <a:xfrm>
              <a:off x="4800600" y="1800225"/>
              <a:ext cx="36513" cy="3556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36" name="Rectangle 30"/>
            <p:cNvSpPr>
              <a:spLocks noChangeArrowheads="1"/>
            </p:cNvSpPr>
            <p:nvPr/>
          </p:nvSpPr>
          <p:spPr bwMode="auto">
            <a:xfrm>
              <a:off x="4927600" y="1800225"/>
              <a:ext cx="38100" cy="3556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37" name="Freeform 31"/>
            <p:cNvSpPr>
              <a:spLocks noEditPoints="1"/>
            </p:cNvSpPr>
            <p:nvPr/>
          </p:nvSpPr>
          <p:spPr bwMode="auto">
            <a:xfrm>
              <a:off x="5037138" y="1898650"/>
              <a:ext cx="238125" cy="261938"/>
            </a:xfrm>
            <a:custGeom>
              <a:avLst/>
              <a:gdLst/>
              <a:ahLst/>
              <a:cxnLst/>
              <a:rect l="0" t="0" r="r" b="b"/>
              <a:pathLst>
                <a:path w="498" h="550">
                  <a:moveTo>
                    <a:pt x="0" y="276"/>
                  </a:moveTo>
                  <a:cubicBezTo>
                    <a:pt x="0" y="274"/>
                    <a:pt x="0" y="274"/>
                    <a:pt x="0" y="274"/>
                  </a:cubicBezTo>
                  <a:cubicBezTo>
                    <a:pt x="0" y="123"/>
                    <a:pt x="107" y="0"/>
                    <a:pt x="252" y="0"/>
                  </a:cubicBezTo>
                  <a:cubicBezTo>
                    <a:pt x="408" y="0"/>
                    <a:pt x="498" y="125"/>
                    <a:pt x="498" y="278"/>
                  </a:cubicBezTo>
                  <a:cubicBezTo>
                    <a:pt x="498" y="289"/>
                    <a:pt x="498" y="295"/>
                    <a:pt x="497" y="304"/>
                  </a:cubicBezTo>
                  <a:cubicBezTo>
                    <a:pt x="79" y="304"/>
                    <a:pt x="79" y="304"/>
                    <a:pt x="79" y="304"/>
                  </a:cubicBezTo>
                  <a:cubicBezTo>
                    <a:pt x="90" y="418"/>
                    <a:pt x="171" y="482"/>
                    <a:pt x="264" y="482"/>
                  </a:cubicBezTo>
                  <a:cubicBezTo>
                    <a:pt x="337" y="482"/>
                    <a:pt x="388" y="453"/>
                    <a:pt x="430" y="408"/>
                  </a:cubicBezTo>
                  <a:cubicBezTo>
                    <a:pt x="479" y="452"/>
                    <a:pt x="479" y="452"/>
                    <a:pt x="479" y="452"/>
                  </a:cubicBezTo>
                  <a:cubicBezTo>
                    <a:pt x="426" y="511"/>
                    <a:pt x="362" y="550"/>
                    <a:pt x="262" y="550"/>
                  </a:cubicBezTo>
                  <a:cubicBezTo>
                    <a:pt x="118" y="550"/>
                    <a:pt x="0" y="439"/>
                    <a:pt x="0" y="276"/>
                  </a:cubicBezTo>
                  <a:close/>
                  <a:moveTo>
                    <a:pt x="418" y="246"/>
                  </a:moveTo>
                  <a:cubicBezTo>
                    <a:pt x="410" y="150"/>
                    <a:pt x="355" y="67"/>
                    <a:pt x="250" y="67"/>
                  </a:cubicBezTo>
                  <a:cubicBezTo>
                    <a:pt x="158" y="67"/>
                    <a:pt x="89" y="143"/>
                    <a:pt x="79" y="246"/>
                  </a:cubicBezTo>
                  <a:lnTo>
                    <a:pt x="418" y="2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8" name="Freeform 32"/>
            <p:cNvSpPr/>
            <p:nvPr/>
          </p:nvSpPr>
          <p:spPr bwMode="auto">
            <a:xfrm>
              <a:off x="5319713" y="1898650"/>
              <a:ext cx="193675" cy="261938"/>
            </a:xfrm>
            <a:custGeom>
              <a:avLst/>
              <a:gdLst/>
              <a:ahLst/>
              <a:cxnLst/>
              <a:rect l="0" t="0" r="r" b="b"/>
              <a:pathLst>
                <a:path w="406" h="546">
                  <a:moveTo>
                    <a:pt x="0" y="469"/>
                  </a:moveTo>
                  <a:cubicBezTo>
                    <a:pt x="40" y="413"/>
                    <a:pt x="40" y="413"/>
                    <a:pt x="40" y="413"/>
                  </a:cubicBezTo>
                  <a:cubicBezTo>
                    <a:pt x="97" y="456"/>
                    <a:pt x="160" y="480"/>
                    <a:pt x="222" y="480"/>
                  </a:cubicBezTo>
                  <a:cubicBezTo>
                    <a:pt x="286" y="480"/>
                    <a:pt x="331" y="448"/>
                    <a:pt x="331" y="397"/>
                  </a:cubicBezTo>
                  <a:cubicBezTo>
                    <a:pt x="331" y="395"/>
                    <a:pt x="331" y="395"/>
                    <a:pt x="331" y="395"/>
                  </a:cubicBezTo>
                  <a:cubicBezTo>
                    <a:pt x="331" y="342"/>
                    <a:pt x="269" y="321"/>
                    <a:pt x="200" y="302"/>
                  </a:cubicBezTo>
                  <a:cubicBezTo>
                    <a:pt x="118" y="278"/>
                    <a:pt x="26" y="250"/>
                    <a:pt x="26" y="153"/>
                  </a:cubicBezTo>
                  <a:cubicBezTo>
                    <a:pt x="26" y="151"/>
                    <a:pt x="26" y="151"/>
                    <a:pt x="26" y="151"/>
                  </a:cubicBezTo>
                  <a:cubicBezTo>
                    <a:pt x="26" y="60"/>
                    <a:pt x="101" y="0"/>
                    <a:pt x="205" y="0"/>
                  </a:cubicBezTo>
                  <a:cubicBezTo>
                    <a:pt x="269" y="0"/>
                    <a:pt x="341" y="23"/>
                    <a:pt x="395" y="58"/>
                  </a:cubicBezTo>
                  <a:cubicBezTo>
                    <a:pt x="359" y="117"/>
                    <a:pt x="359" y="117"/>
                    <a:pt x="359" y="117"/>
                  </a:cubicBezTo>
                  <a:cubicBezTo>
                    <a:pt x="310" y="86"/>
                    <a:pt x="254" y="67"/>
                    <a:pt x="203" y="67"/>
                  </a:cubicBezTo>
                  <a:cubicBezTo>
                    <a:pt x="141" y="67"/>
                    <a:pt x="101" y="99"/>
                    <a:pt x="101" y="143"/>
                  </a:cubicBezTo>
                  <a:cubicBezTo>
                    <a:pt x="101" y="145"/>
                    <a:pt x="101" y="145"/>
                    <a:pt x="101" y="145"/>
                  </a:cubicBezTo>
                  <a:cubicBezTo>
                    <a:pt x="101" y="195"/>
                    <a:pt x="166" y="214"/>
                    <a:pt x="237" y="236"/>
                  </a:cubicBezTo>
                  <a:cubicBezTo>
                    <a:pt x="318" y="260"/>
                    <a:pt x="406" y="292"/>
                    <a:pt x="406" y="386"/>
                  </a:cubicBezTo>
                  <a:cubicBezTo>
                    <a:pt x="406" y="388"/>
                    <a:pt x="406" y="388"/>
                    <a:pt x="406" y="388"/>
                  </a:cubicBezTo>
                  <a:cubicBezTo>
                    <a:pt x="406" y="488"/>
                    <a:pt x="323" y="546"/>
                    <a:pt x="218" y="546"/>
                  </a:cubicBezTo>
                  <a:cubicBezTo>
                    <a:pt x="143" y="546"/>
                    <a:pt x="59" y="517"/>
                    <a:pt x="0" y="4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9" name="Freeform 33"/>
            <p:cNvSpPr/>
            <p:nvPr/>
          </p:nvSpPr>
          <p:spPr bwMode="auto">
            <a:xfrm>
              <a:off x="5557838" y="1898650"/>
              <a:ext cx="193675" cy="261938"/>
            </a:xfrm>
            <a:custGeom>
              <a:avLst/>
              <a:gdLst/>
              <a:ahLst/>
              <a:cxnLst/>
              <a:rect l="0" t="0" r="r" b="b"/>
              <a:pathLst>
                <a:path w="406" h="546">
                  <a:moveTo>
                    <a:pt x="0" y="469"/>
                  </a:moveTo>
                  <a:cubicBezTo>
                    <a:pt x="40" y="413"/>
                    <a:pt x="40" y="413"/>
                    <a:pt x="40" y="413"/>
                  </a:cubicBezTo>
                  <a:cubicBezTo>
                    <a:pt x="97" y="456"/>
                    <a:pt x="160" y="480"/>
                    <a:pt x="223" y="480"/>
                  </a:cubicBezTo>
                  <a:cubicBezTo>
                    <a:pt x="286" y="480"/>
                    <a:pt x="332" y="448"/>
                    <a:pt x="332" y="397"/>
                  </a:cubicBezTo>
                  <a:cubicBezTo>
                    <a:pt x="332" y="395"/>
                    <a:pt x="332" y="395"/>
                    <a:pt x="332" y="395"/>
                  </a:cubicBezTo>
                  <a:cubicBezTo>
                    <a:pt x="332" y="342"/>
                    <a:pt x="269" y="321"/>
                    <a:pt x="200" y="302"/>
                  </a:cubicBezTo>
                  <a:cubicBezTo>
                    <a:pt x="118" y="278"/>
                    <a:pt x="26" y="250"/>
                    <a:pt x="26" y="153"/>
                  </a:cubicBezTo>
                  <a:cubicBezTo>
                    <a:pt x="26" y="151"/>
                    <a:pt x="26" y="151"/>
                    <a:pt x="26" y="151"/>
                  </a:cubicBezTo>
                  <a:cubicBezTo>
                    <a:pt x="26" y="60"/>
                    <a:pt x="101" y="0"/>
                    <a:pt x="205" y="0"/>
                  </a:cubicBezTo>
                  <a:cubicBezTo>
                    <a:pt x="269" y="0"/>
                    <a:pt x="341" y="23"/>
                    <a:pt x="395" y="58"/>
                  </a:cubicBezTo>
                  <a:cubicBezTo>
                    <a:pt x="359" y="117"/>
                    <a:pt x="359" y="117"/>
                    <a:pt x="359" y="117"/>
                  </a:cubicBezTo>
                  <a:cubicBezTo>
                    <a:pt x="310" y="86"/>
                    <a:pt x="254" y="67"/>
                    <a:pt x="203" y="67"/>
                  </a:cubicBezTo>
                  <a:cubicBezTo>
                    <a:pt x="141" y="67"/>
                    <a:pt x="101" y="99"/>
                    <a:pt x="101" y="143"/>
                  </a:cubicBezTo>
                  <a:cubicBezTo>
                    <a:pt x="101" y="145"/>
                    <a:pt x="101" y="145"/>
                    <a:pt x="101" y="145"/>
                  </a:cubicBezTo>
                  <a:cubicBezTo>
                    <a:pt x="101" y="195"/>
                    <a:pt x="166" y="214"/>
                    <a:pt x="237" y="236"/>
                  </a:cubicBezTo>
                  <a:cubicBezTo>
                    <a:pt x="318" y="260"/>
                    <a:pt x="406" y="292"/>
                    <a:pt x="406" y="386"/>
                  </a:cubicBezTo>
                  <a:cubicBezTo>
                    <a:pt x="406" y="388"/>
                    <a:pt x="406" y="388"/>
                    <a:pt x="406" y="388"/>
                  </a:cubicBezTo>
                  <a:cubicBezTo>
                    <a:pt x="406" y="488"/>
                    <a:pt x="323" y="546"/>
                    <a:pt x="218" y="546"/>
                  </a:cubicBezTo>
                  <a:cubicBezTo>
                    <a:pt x="143" y="546"/>
                    <a:pt x="60" y="517"/>
                    <a:pt x="0" y="4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0" name="Freeform 34"/>
            <p:cNvSpPr/>
            <p:nvPr/>
          </p:nvSpPr>
          <p:spPr bwMode="auto">
            <a:xfrm>
              <a:off x="5821363" y="1800225"/>
              <a:ext cx="223838" cy="355600"/>
            </a:xfrm>
            <a:custGeom>
              <a:avLst/>
              <a:gdLst/>
              <a:ahLst/>
              <a:cxnLst/>
              <a:rect l="0" t="0" r="r" b="b"/>
              <a:pathLst>
                <a:path w="141" h="224">
                  <a:moveTo>
                    <a:pt x="0" y="0"/>
                  </a:moveTo>
                  <a:lnTo>
                    <a:pt x="23" y="0"/>
                  </a:lnTo>
                  <a:lnTo>
                    <a:pt x="23" y="154"/>
                  </a:lnTo>
                  <a:lnTo>
                    <a:pt x="109" y="65"/>
                  </a:lnTo>
                  <a:lnTo>
                    <a:pt x="138" y="65"/>
                  </a:lnTo>
                  <a:lnTo>
                    <a:pt x="72" y="133"/>
                  </a:lnTo>
                  <a:lnTo>
                    <a:pt x="141" y="224"/>
                  </a:lnTo>
                  <a:lnTo>
                    <a:pt x="112" y="224"/>
                  </a:lnTo>
                  <a:lnTo>
                    <a:pt x="56" y="150"/>
                  </a:lnTo>
                  <a:lnTo>
                    <a:pt x="23" y="182"/>
                  </a:lnTo>
                  <a:lnTo>
                    <a:pt x="23" y="224"/>
                  </a:lnTo>
                  <a:lnTo>
                    <a:pt x="0" y="22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1" name="Freeform 35"/>
            <p:cNvSpPr>
              <a:spLocks noEditPoints="1"/>
            </p:cNvSpPr>
            <p:nvPr/>
          </p:nvSpPr>
          <p:spPr bwMode="auto">
            <a:xfrm>
              <a:off x="6073775" y="1900238"/>
              <a:ext cx="222250" cy="260350"/>
            </a:xfrm>
            <a:custGeom>
              <a:avLst/>
              <a:gdLst/>
              <a:ahLst/>
              <a:cxnLst/>
              <a:rect l="0" t="0" r="r" b="b"/>
              <a:pathLst>
                <a:path w="463" h="545">
                  <a:moveTo>
                    <a:pt x="0" y="381"/>
                  </a:moveTo>
                  <a:cubicBezTo>
                    <a:pt x="0" y="379"/>
                    <a:pt x="0" y="379"/>
                    <a:pt x="0" y="379"/>
                  </a:cubicBezTo>
                  <a:cubicBezTo>
                    <a:pt x="0" y="268"/>
                    <a:pt x="92" y="209"/>
                    <a:pt x="225" y="209"/>
                  </a:cubicBezTo>
                  <a:cubicBezTo>
                    <a:pt x="292" y="209"/>
                    <a:pt x="340" y="218"/>
                    <a:pt x="387" y="232"/>
                  </a:cubicBezTo>
                  <a:cubicBezTo>
                    <a:pt x="387" y="213"/>
                    <a:pt x="387" y="213"/>
                    <a:pt x="387" y="213"/>
                  </a:cubicBezTo>
                  <a:cubicBezTo>
                    <a:pt x="387" y="119"/>
                    <a:pt x="329" y="70"/>
                    <a:pt x="230" y="70"/>
                  </a:cubicBezTo>
                  <a:cubicBezTo>
                    <a:pt x="168" y="70"/>
                    <a:pt x="119" y="86"/>
                    <a:pt x="70" y="108"/>
                  </a:cubicBezTo>
                  <a:cubicBezTo>
                    <a:pt x="47" y="44"/>
                    <a:pt x="47" y="44"/>
                    <a:pt x="47" y="44"/>
                  </a:cubicBezTo>
                  <a:cubicBezTo>
                    <a:pt x="105" y="18"/>
                    <a:pt x="162" y="0"/>
                    <a:pt x="239" y="0"/>
                  </a:cubicBezTo>
                  <a:cubicBezTo>
                    <a:pt x="313" y="0"/>
                    <a:pt x="370" y="20"/>
                    <a:pt x="409" y="58"/>
                  </a:cubicBezTo>
                  <a:cubicBezTo>
                    <a:pt x="444" y="94"/>
                    <a:pt x="463" y="145"/>
                    <a:pt x="463" y="212"/>
                  </a:cubicBezTo>
                  <a:cubicBezTo>
                    <a:pt x="463" y="534"/>
                    <a:pt x="463" y="534"/>
                    <a:pt x="463" y="534"/>
                  </a:cubicBezTo>
                  <a:cubicBezTo>
                    <a:pt x="387" y="534"/>
                    <a:pt x="387" y="534"/>
                    <a:pt x="387" y="534"/>
                  </a:cubicBezTo>
                  <a:cubicBezTo>
                    <a:pt x="387" y="455"/>
                    <a:pt x="387" y="455"/>
                    <a:pt x="387" y="455"/>
                  </a:cubicBezTo>
                  <a:cubicBezTo>
                    <a:pt x="351" y="503"/>
                    <a:pt x="289" y="545"/>
                    <a:pt x="197" y="545"/>
                  </a:cubicBezTo>
                  <a:cubicBezTo>
                    <a:pt x="99" y="545"/>
                    <a:pt x="0" y="489"/>
                    <a:pt x="0" y="381"/>
                  </a:cubicBezTo>
                  <a:close/>
                  <a:moveTo>
                    <a:pt x="388" y="341"/>
                  </a:moveTo>
                  <a:cubicBezTo>
                    <a:pt x="388" y="290"/>
                    <a:pt x="388" y="290"/>
                    <a:pt x="388" y="290"/>
                  </a:cubicBezTo>
                  <a:cubicBezTo>
                    <a:pt x="350" y="278"/>
                    <a:pt x="298" y="267"/>
                    <a:pt x="233" y="267"/>
                  </a:cubicBezTo>
                  <a:cubicBezTo>
                    <a:pt x="135" y="267"/>
                    <a:pt x="80" y="310"/>
                    <a:pt x="80" y="376"/>
                  </a:cubicBezTo>
                  <a:cubicBezTo>
                    <a:pt x="80" y="378"/>
                    <a:pt x="80" y="378"/>
                    <a:pt x="80" y="378"/>
                  </a:cubicBezTo>
                  <a:cubicBezTo>
                    <a:pt x="80" y="445"/>
                    <a:pt x="141" y="483"/>
                    <a:pt x="212" y="483"/>
                  </a:cubicBezTo>
                  <a:cubicBezTo>
                    <a:pt x="309" y="483"/>
                    <a:pt x="388" y="424"/>
                    <a:pt x="388" y="3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2" name="Freeform 36"/>
            <p:cNvSpPr>
              <a:spLocks noEditPoints="1"/>
            </p:cNvSpPr>
            <p:nvPr/>
          </p:nvSpPr>
          <p:spPr bwMode="auto">
            <a:xfrm>
              <a:off x="6375400" y="1800225"/>
              <a:ext cx="254000" cy="360363"/>
            </a:xfrm>
            <a:custGeom>
              <a:avLst/>
              <a:gdLst/>
              <a:ahLst/>
              <a:cxnLst/>
              <a:rect l="0" t="0" r="r" b="b"/>
              <a:pathLst>
                <a:path w="531" h="754">
                  <a:moveTo>
                    <a:pt x="78" y="642"/>
                  </a:moveTo>
                  <a:cubicBezTo>
                    <a:pt x="78" y="743"/>
                    <a:pt x="78" y="743"/>
                    <a:pt x="78" y="743"/>
                  </a:cubicBezTo>
                  <a:cubicBezTo>
                    <a:pt x="0" y="743"/>
                    <a:pt x="0" y="743"/>
                    <a:pt x="0" y="743"/>
                  </a:cubicBezTo>
                  <a:cubicBezTo>
                    <a:pt x="0" y="0"/>
                    <a:pt x="0" y="0"/>
                    <a:pt x="0" y="0"/>
                  </a:cubicBezTo>
                  <a:cubicBezTo>
                    <a:pt x="78" y="0"/>
                    <a:pt x="78" y="0"/>
                    <a:pt x="78" y="0"/>
                  </a:cubicBezTo>
                  <a:cubicBezTo>
                    <a:pt x="78" y="322"/>
                    <a:pt x="78" y="322"/>
                    <a:pt x="78" y="322"/>
                  </a:cubicBezTo>
                  <a:cubicBezTo>
                    <a:pt x="121" y="259"/>
                    <a:pt x="183" y="205"/>
                    <a:pt x="280" y="205"/>
                  </a:cubicBezTo>
                  <a:cubicBezTo>
                    <a:pt x="406" y="205"/>
                    <a:pt x="531" y="305"/>
                    <a:pt x="531" y="478"/>
                  </a:cubicBezTo>
                  <a:cubicBezTo>
                    <a:pt x="531" y="480"/>
                    <a:pt x="531" y="480"/>
                    <a:pt x="531" y="480"/>
                  </a:cubicBezTo>
                  <a:cubicBezTo>
                    <a:pt x="531" y="652"/>
                    <a:pt x="407" y="754"/>
                    <a:pt x="280" y="754"/>
                  </a:cubicBezTo>
                  <a:cubicBezTo>
                    <a:pt x="182" y="754"/>
                    <a:pt x="119" y="701"/>
                    <a:pt x="78" y="642"/>
                  </a:cubicBezTo>
                  <a:close/>
                  <a:moveTo>
                    <a:pt x="451" y="481"/>
                  </a:moveTo>
                  <a:cubicBezTo>
                    <a:pt x="451" y="479"/>
                    <a:pt x="451" y="479"/>
                    <a:pt x="451" y="479"/>
                  </a:cubicBezTo>
                  <a:cubicBezTo>
                    <a:pt x="451" y="355"/>
                    <a:pt x="365" y="276"/>
                    <a:pt x="265" y="276"/>
                  </a:cubicBezTo>
                  <a:cubicBezTo>
                    <a:pt x="168" y="276"/>
                    <a:pt x="75" y="358"/>
                    <a:pt x="75" y="478"/>
                  </a:cubicBezTo>
                  <a:cubicBezTo>
                    <a:pt x="75" y="480"/>
                    <a:pt x="75" y="480"/>
                    <a:pt x="75" y="480"/>
                  </a:cubicBezTo>
                  <a:cubicBezTo>
                    <a:pt x="75" y="603"/>
                    <a:pt x="168" y="684"/>
                    <a:pt x="265" y="684"/>
                  </a:cubicBezTo>
                  <a:cubicBezTo>
                    <a:pt x="367" y="684"/>
                    <a:pt x="451" y="609"/>
                    <a:pt x="451" y="4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el 1"/>
          <p:cNvSpPr>
            <a:spLocks noGrp="1"/>
          </p:cNvSpPr>
          <p:nvPr>
            <p:ph type="title" hasCustomPrompt="1"/>
          </p:nvPr>
        </p:nvSpPr>
        <p:spPr>
          <a:xfrm>
            <a:off x="2255573" y="1556793"/>
            <a:ext cx="7296811" cy="3384376"/>
          </a:xfrm>
        </p:spPr>
        <p:txBody>
          <a:bodyPr anchor="ctr"/>
          <a:lstStyle>
            <a:lvl1pPr algn="ctr">
              <a:lnSpc>
                <a:spcPts val="4500"/>
              </a:lnSpc>
              <a:defRPr sz="4000" b="1" cap="all">
                <a:solidFill>
                  <a:schemeClr val="bg1"/>
                </a:solidFill>
              </a:defRPr>
            </a:lvl1pPr>
          </a:lstStyle>
          <a:p>
            <a:r>
              <a:rPr lang="en-US"/>
              <a:t>Klik her for at tilføje tekst</a:t>
            </a:r>
          </a:p>
        </p:txBody>
      </p:sp>
      <p:sp>
        <p:nvSpPr>
          <p:cNvPr id="4" name="Pladsholder til dato 3"/>
          <p:cNvSpPr>
            <a:spLocks noGrp="1"/>
          </p:cNvSpPr>
          <p:nvPr>
            <p:ph type="dt" sz="half" idx="10"/>
          </p:nvPr>
        </p:nvSpPr>
        <p:spPr/>
        <p:txBody>
          <a:bodyPr/>
          <a:lstStyle>
            <a:lvl1pPr>
              <a:defRPr>
                <a:solidFill>
                  <a:schemeClr val="bg1"/>
                </a:solidFill>
              </a:defRPr>
            </a:lvl1pPr>
          </a:lstStyle>
          <a:p>
            <a:fld id="{174915F8-A416-466B-97B4-3E8E02D262CD}" type="datetimeFigureOut">
              <a:rPr lang="en-US" dirty="0"/>
              <a:t>9/4/2024</a:t>
            </a:fld>
            <a:endParaRPr lang="en-US"/>
          </a:p>
        </p:txBody>
      </p:sp>
      <p:sp>
        <p:nvSpPr>
          <p:cNvPr id="5" name="Pladsholder til sidefod 4"/>
          <p:cNvSpPr>
            <a:spLocks noGrp="1"/>
          </p:cNvSpPr>
          <p:nvPr>
            <p:ph type="ftr" sz="quarter" idx="11"/>
          </p:nvPr>
        </p:nvSpPr>
        <p:spPr/>
        <p:txBody>
          <a:bodyPr/>
          <a:lstStyle>
            <a:lvl1pPr>
              <a:defRPr>
                <a:solidFill>
                  <a:schemeClr val="bg1"/>
                </a:solidFill>
              </a:defRPr>
            </a:lvl1pPr>
          </a:lstStyle>
          <a:p>
            <a:r>
              <a:rPr lang="en-US"/>
              <a:t>
              </a:t>
            </a:r>
          </a:p>
        </p:txBody>
      </p:sp>
      <p:sp>
        <p:nvSpPr>
          <p:cNvPr id="6" name="Pladsholder til diasnummer 5"/>
          <p:cNvSpPr>
            <a:spLocks noGrp="1"/>
          </p:cNvSpPr>
          <p:nvPr>
            <p:ph type="sldNum" sz="quarter" idx="12"/>
          </p:nvPr>
        </p:nvSpPr>
        <p:spPr/>
        <p:txBody>
          <a:bodyPr/>
          <a:lstStyle>
            <a:lvl1pPr>
              <a:defRPr>
                <a:solidFill>
                  <a:schemeClr val="bg1"/>
                </a:solidFill>
              </a:defRPr>
            </a:lvl1pPr>
          </a:lstStyle>
          <a:p>
            <a:fld id="{F3422BEA-4D31-4C39-B8C3-10D1386D54D5}" type="slidenum">
              <a:rPr lang="en-US" dirty="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titeltypografien i masteren</a:t>
            </a:r>
            <a:endParaRPr lang="en-US"/>
          </a:p>
        </p:txBody>
      </p:sp>
      <p:sp>
        <p:nvSpPr>
          <p:cNvPr id="3" name="Pladsholder til dato 2"/>
          <p:cNvSpPr>
            <a:spLocks noGrp="1"/>
          </p:cNvSpPr>
          <p:nvPr>
            <p:ph type="dt" sz="half" idx="10"/>
          </p:nvPr>
        </p:nvSpPr>
        <p:spPr/>
        <p:txBody>
          <a:bodyPr/>
          <a:lstStyle/>
          <a:p>
            <a:fld id="{A20235F4-D8D1-40DD-8C02-7CB6E5C72073}" type="datetimeFigureOut">
              <a:rPr lang="en-US" dirty="0"/>
              <a:t>9/4/2024</a:t>
            </a:fld>
            <a:endParaRPr lang="en-US"/>
          </a:p>
        </p:txBody>
      </p:sp>
      <p:sp>
        <p:nvSpPr>
          <p:cNvPr id="4" name="Pladsholder til sidefod 3"/>
          <p:cNvSpPr>
            <a:spLocks noGrp="1"/>
          </p:cNvSpPr>
          <p:nvPr>
            <p:ph type="ftr" sz="quarter" idx="11"/>
          </p:nvPr>
        </p:nvSpPr>
        <p:spPr/>
        <p:txBody>
          <a:bodyPr/>
          <a:lstStyle/>
          <a:p>
            <a:r>
              <a:rPr lang="en-US"/>
              <a:t>
              </a:t>
            </a:r>
          </a:p>
        </p:txBody>
      </p:sp>
      <p:sp>
        <p:nvSpPr>
          <p:cNvPr id="5" name="Pladsholder til diasnummer 4"/>
          <p:cNvSpPr>
            <a:spLocks noGrp="1"/>
          </p:cNvSpPr>
          <p:nvPr>
            <p:ph type="sldNum" sz="quarter" idx="12"/>
          </p:nvPr>
        </p:nvSpPr>
        <p:spPr/>
        <p:txBody>
          <a:bodyPr/>
          <a:lstStyle/>
          <a:p>
            <a:fld id="{5D63841E-FDE4-4F95-B5AA-F5EB88A7EDBE}" type="slidenum">
              <a:rPr lang="en-US" dirty="0"/>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omt">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C8930363-84F5-4813-953F-82ED69AC572F}" type="datetimeFigureOut">
              <a:rPr lang="en-US" dirty="0"/>
              <a:t>9/4/2024</a:t>
            </a:fld>
            <a:endParaRPr lang="en-US"/>
          </a:p>
        </p:txBody>
      </p:sp>
      <p:sp>
        <p:nvSpPr>
          <p:cNvPr id="3" name="Pladsholder til sidefod 2"/>
          <p:cNvSpPr>
            <a:spLocks noGrp="1"/>
          </p:cNvSpPr>
          <p:nvPr>
            <p:ph type="ftr" sz="quarter" idx="11"/>
          </p:nvPr>
        </p:nvSpPr>
        <p:spPr/>
        <p:txBody>
          <a:bodyPr/>
          <a:lstStyle/>
          <a:p>
            <a:r>
              <a:rPr lang="en-US"/>
              <a:t>
              </a:t>
            </a:r>
          </a:p>
        </p:txBody>
      </p:sp>
      <p:sp>
        <p:nvSpPr>
          <p:cNvPr id="4" name="Pladsholder til diasnummer 3"/>
          <p:cNvSpPr>
            <a:spLocks noGrp="1"/>
          </p:cNvSpPr>
          <p:nvPr>
            <p:ph type="sldNum" sz="quarter" idx="12"/>
          </p:nvPr>
        </p:nvSpPr>
        <p:spPr/>
        <p:txBody>
          <a:bodyPr/>
          <a:lstStyle/>
          <a:p>
            <a:fld id="{5D63841E-FDE4-4F95-B5AA-F5EB88A7EDBE}" type="slidenum">
              <a:rPr lang="en-US" dirty="0"/>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Baggrundsbillede og tekstboks">
    <p:bg>
      <p:bgPr>
        <a:solidFill>
          <a:schemeClr val="bg1"/>
        </a:solidFill>
        <a:effectLst/>
      </p:bgPr>
    </p:bg>
    <p:spTree>
      <p:nvGrpSpPr>
        <p:cNvPr id="1" name=""/>
        <p:cNvGrpSpPr/>
        <p:nvPr/>
      </p:nvGrpSpPr>
      <p:grpSpPr>
        <a:xfrm>
          <a:off x="0" y="0"/>
          <a:ext cx="0" cy="0"/>
          <a:chOff x="0" y="0"/>
          <a:chExt cx="0" cy="0"/>
        </a:xfrm>
      </p:grpSpPr>
      <p:sp>
        <p:nvSpPr>
          <p:cNvPr id="7" name="Pladsholder til billede 6" descr="[logo:BlackWhite]&#10;[imagefolder:Background]"/>
          <p:cNvSpPr>
            <a:spLocks noGrp="1" noChangeAspect="1"/>
          </p:cNvSpPr>
          <p:nvPr>
            <p:ph type="pic" sz="quarter" idx="15" hasCustomPrompt="1"/>
          </p:nvPr>
        </p:nvSpPr>
        <p:spPr>
          <a:xfrm>
            <a:off x="0" y="1"/>
            <a:ext cx="12192000" cy="6858000"/>
          </a:xfrm>
          <a:solidFill>
            <a:schemeClr val="bg1">
              <a:lumMod val="75000"/>
            </a:schemeClr>
          </a:solidFill>
        </p:spPr>
        <p:txBody>
          <a:bodyPr lIns="540000" rIns="6480000" anchor="t" anchorCtr="0"/>
          <a:lstStyle>
            <a:lvl1pPr algn="l">
              <a:tabLst/>
              <a:defRPr sz="1600" baseline="0"/>
            </a:lvl1pPr>
          </a:lstStyle>
          <a:p>
            <a:endParaRPr lang="en-US"/>
          </a:p>
        </p:txBody>
      </p:sp>
      <p:sp>
        <p:nvSpPr>
          <p:cNvPr id="3" name="Pladsholder til dato 2"/>
          <p:cNvSpPr>
            <a:spLocks noGrp="1"/>
          </p:cNvSpPr>
          <p:nvPr>
            <p:ph type="dt" sz="half" idx="10"/>
          </p:nvPr>
        </p:nvSpPr>
        <p:spPr/>
        <p:txBody>
          <a:bodyPr/>
          <a:lstStyle>
            <a:lvl1pPr>
              <a:defRPr>
                <a:solidFill>
                  <a:schemeClr val="bg1"/>
                </a:solidFill>
              </a:defRPr>
            </a:lvl1pPr>
          </a:lstStyle>
          <a:p>
            <a:fld id="{ECE0649F-FA7C-4CDA-B758-7821CB283D70}" type="datetimeFigureOut">
              <a:rPr lang="en-US" dirty="0"/>
              <a:t>9/4/2024</a:t>
            </a:fld>
            <a:endParaRPr lang="en-US"/>
          </a:p>
        </p:txBody>
      </p:sp>
      <p:sp>
        <p:nvSpPr>
          <p:cNvPr id="4" name="Pladsholder til sidefod 3"/>
          <p:cNvSpPr>
            <a:spLocks noGrp="1"/>
          </p:cNvSpPr>
          <p:nvPr>
            <p:ph type="ftr" sz="quarter" idx="11"/>
          </p:nvPr>
        </p:nvSpPr>
        <p:spPr/>
        <p:txBody>
          <a:bodyPr/>
          <a:lstStyle>
            <a:lvl1pPr>
              <a:defRPr>
                <a:solidFill>
                  <a:schemeClr val="bg1"/>
                </a:solidFill>
              </a:defRPr>
            </a:lvl1pPr>
          </a:lstStyle>
          <a:p>
            <a:r>
              <a:rPr lang="en-US"/>
              <a:t>
              </a:t>
            </a:r>
          </a:p>
        </p:txBody>
      </p:sp>
      <p:sp>
        <p:nvSpPr>
          <p:cNvPr id="5" name="Pladsholder til diasnummer 4"/>
          <p:cNvSpPr>
            <a:spLocks noGrp="1"/>
          </p:cNvSpPr>
          <p:nvPr>
            <p:ph type="sldNum" sz="quarter" idx="12"/>
          </p:nvPr>
        </p:nvSpPr>
        <p:spPr/>
        <p:txBody>
          <a:bodyPr/>
          <a:lstStyle>
            <a:lvl1pPr>
              <a:defRPr>
                <a:solidFill>
                  <a:schemeClr val="bg1"/>
                </a:solidFill>
              </a:defRPr>
            </a:lvl1pPr>
          </a:lstStyle>
          <a:p>
            <a:fld id="{5D63841E-FDE4-4F95-B5AA-F5EB88A7EDBE}" type="slidenum">
              <a:rPr lang="en-US" dirty="0"/>
              <a:pPr/>
              <a:t>‹nr.›</a:t>
            </a:fld>
            <a:endParaRPr lang="en-US"/>
          </a:p>
        </p:txBody>
      </p:sp>
      <p:sp>
        <p:nvSpPr>
          <p:cNvPr id="6" name="Pladsholder til tekst 5"/>
          <p:cNvSpPr>
            <a:spLocks noGrp="1"/>
          </p:cNvSpPr>
          <p:nvPr>
            <p:ph type="body" sz="quarter" idx="17"/>
          </p:nvPr>
        </p:nvSpPr>
        <p:spPr>
          <a:xfrm>
            <a:off x="6288021" y="468000"/>
            <a:ext cx="5219627" cy="5256000"/>
          </a:xfrm>
          <a:solidFill>
            <a:schemeClr val="bg1">
              <a:alpha val="70000"/>
            </a:schemeClr>
          </a:solidFill>
        </p:spPr>
        <p:txBody>
          <a:bodyPr lIns="324000" tIns="270000" rIns="324000" bIns="270000"/>
          <a:lstStyle>
            <a:lvl1pPr>
              <a:defRPr sz="1800"/>
            </a:lvl1pPr>
            <a:lvl2pPr>
              <a:defRPr>
                <a:solidFill>
                  <a:schemeClr val="tx1"/>
                </a:solidFill>
              </a:defRPr>
            </a:lvl2pPr>
            <a:lvl3pPr>
              <a:defRPr sz="1800"/>
            </a:lvl3pPr>
            <a:lvl4pPr>
              <a:defRPr sz="1800"/>
            </a:lvl4pPr>
            <a:lvl5pPr>
              <a:defRPr sz="180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52" name="Pladsholder til tekst 8"/>
          <p:cNvSpPr>
            <a:spLocks noGrp="1"/>
          </p:cNvSpPr>
          <p:nvPr>
            <p:ph type="body" sz="quarter" idx="16" hasCustomPrompt="1"/>
          </p:nvPr>
        </p:nvSpPr>
        <p:spPr>
          <a:xfrm>
            <a:off x="10177200" y="6066000"/>
            <a:ext cx="1504800" cy="471600"/>
          </a:xfrm>
          <a:blipFill>
            <a:blip r:embed="rId2"/>
            <a:stretch>
              <a:fillRect/>
            </a:stretch>
          </a:blipFill>
        </p:spPr>
        <p:txBody>
          <a:bodyPr/>
          <a:lstStyle>
            <a:lvl1pPr>
              <a:defRPr baseline="0"/>
            </a:lvl1pPr>
          </a:lstStyle>
          <a:p>
            <a:pPr lvl="0"/>
            <a:r>
              <a:rPr lang="en-US"/>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Helsides billede">
    <p:spTree>
      <p:nvGrpSpPr>
        <p:cNvPr id="1" name=""/>
        <p:cNvGrpSpPr/>
        <p:nvPr/>
      </p:nvGrpSpPr>
      <p:grpSpPr>
        <a:xfrm>
          <a:off x="0" y="0"/>
          <a:ext cx="0" cy="0"/>
          <a:chOff x="0" y="0"/>
          <a:chExt cx="0" cy="0"/>
        </a:xfrm>
      </p:grpSpPr>
      <p:sp>
        <p:nvSpPr>
          <p:cNvPr id="7" name="Pladsholder til billede 6" descr="[logo:BlackWhite]&#10;[imagefolder:Background]"/>
          <p:cNvSpPr>
            <a:spLocks noGrp="1" noChangeAspect="1"/>
          </p:cNvSpPr>
          <p:nvPr>
            <p:ph type="pic" sz="quarter" idx="13" hasCustomPrompt="1"/>
          </p:nvPr>
        </p:nvSpPr>
        <p:spPr>
          <a:xfrm>
            <a:off x="0" y="0"/>
            <a:ext cx="12192000" cy="6858000"/>
          </a:xfrm>
          <a:solidFill>
            <a:schemeClr val="bg1">
              <a:lumMod val="75000"/>
            </a:schemeClr>
          </a:solidFill>
          <a:ln>
            <a:noFill/>
          </a:ln>
        </p:spPr>
        <p:txBody>
          <a:bodyPr lIns="3240000" tIns="1800000" rIns="3240000" anchor="t"/>
          <a:lstStyle>
            <a:lvl1pPr>
              <a:defRPr sz="1600" baseline="0"/>
            </a:lvl1pPr>
          </a:lstStyle>
          <a:p>
            <a:endParaRPr lang="en-US"/>
          </a:p>
        </p:txBody>
      </p:sp>
      <p:sp>
        <p:nvSpPr>
          <p:cNvPr id="9" name="Pladsholder til tekst 8"/>
          <p:cNvSpPr>
            <a:spLocks noGrp="1"/>
          </p:cNvSpPr>
          <p:nvPr>
            <p:ph type="body" sz="quarter" idx="14" hasCustomPrompt="1"/>
          </p:nvPr>
        </p:nvSpPr>
        <p:spPr>
          <a:xfrm>
            <a:off x="10177200" y="6066000"/>
            <a:ext cx="1512000" cy="471600"/>
          </a:xfrm>
          <a:blipFill>
            <a:blip r:embed="rId2"/>
            <a:stretch>
              <a:fillRect/>
            </a:stretch>
          </a:blipFill>
        </p:spPr>
        <p:txBody>
          <a:bodyPr/>
          <a:lstStyle>
            <a:lvl1pPr>
              <a:defRPr baseline="0"/>
            </a:lvl1pPr>
          </a:lstStyle>
          <a:p>
            <a:pPr lvl="0"/>
            <a:r>
              <a:rPr lang="en-US"/>
              <a:t>
              </a:t>
            </a:r>
          </a:p>
        </p:txBody>
      </p:sp>
      <p:sp>
        <p:nvSpPr>
          <p:cNvPr id="10" name="Pladsholder til dato 9"/>
          <p:cNvSpPr>
            <a:spLocks noGrp="1"/>
          </p:cNvSpPr>
          <p:nvPr>
            <p:ph type="dt" sz="half" idx="15"/>
          </p:nvPr>
        </p:nvSpPr>
        <p:spPr/>
        <p:txBody>
          <a:bodyPr/>
          <a:lstStyle>
            <a:lvl1pPr>
              <a:defRPr>
                <a:solidFill>
                  <a:schemeClr val="bg1"/>
                </a:solidFill>
              </a:defRPr>
            </a:lvl1pPr>
          </a:lstStyle>
          <a:p>
            <a:fld id="{D157D2ED-A7A4-49AD-BE39-819836AD64E5}" type="datetimeFigureOut">
              <a:rPr lang="en-US" dirty="0"/>
              <a:t>9/4/2024</a:t>
            </a:fld>
            <a:endParaRPr lang="en-US"/>
          </a:p>
        </p:txBody>
      </p:sp>
      <p:sp>
        <p:nvSpPr>
          <p:cNvPr id="11" name="Pladsholder til sidefod 10"/>
          <p:cNvSpPr>
            <a:spLocks noGrp="1"/>
          </p:cNvSpPr>
          <p:nvPr>
            <p:ph type="ftr" sz="quarter" idx="16"/>
          </p:nvPr>
        </p:nvSpPr>
        <p:spPr/>
        <p:txBody>
          <a:bodyPr/>
          <a:lstStyle>
            <a:lvl1pPr>
              <a:defRPr>
                <a:solidFill>
                  <a:schemeClr val="bg1"/>
                </a:solidFill>
              </a:defRPr>
            </a:lvl1pPr>
          </a:lstStyle>
          <a:p>
            <a:r>
              <a:rPr lang="en-US"/>
              <a:t>
              </a:t>
            </a:r>
          </a:p>
        </p:txBody>
      </p:sp>
      <p:sp>
        <p:nvSpPr>
          <p:cNvPr id="12" name="Pladsholder til slidenummer 11"/>
          <p:cNvSpPr>
            <a:spLocks noGrp="1"/>
          </p:cNvSpPr>
          <p:nvPr>
            <p:ph type="sldNum" sz="quarter" idx="17"/>
          </p:nvPr>
        </p:nvSpPr>
        <p:spPr/>
        <p:txBody>
          <a:bodyPr/>
          <a:lstStyle>
            <a:lvl1pPr>
              <a:defRPr>
                <a:solidFill>
                  <a:schemeClr val="bg1"/>
                </a:solidFill>
              </a:defRPr>
            </a:lvl1pPr>
          </a:lstStyle>
          <a:p>
            <a:fld id="{5D63841E-FDE4-4F95-B5AA-F5EB88A7EDBE}" type="slidenum">
              <a:rPr lang="en-US" dirty="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Panorama">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titeltypografien i masteren</a:t>
            </a:r>
            <a:endParaRPr lang="en-US"/>
          </a:p>
        </p:txBody>
      </p:sp>
      <p:sp>
        <p:nvSpPr>
          <p:cNvPr id="3" name="Pladsholder til dato 2"/>
          <p:cNvSpPr>
            <a:spLocks noGrp="1"/>
          </p:cNvSpPr>
          <p:nvPr>
            <p:ph type="dt" sz="half" idx="10"/>
          </p:nvPr>
        </p:nvSpPr>
        <p:spPr/>
        <p:txBody>
          <a:bodyPr/>
          <a:lstStyle/>
          <a:p>
            <a:fld id="{B70F6228-FF53-4EA0-9E17-08F7BB684761}" type="datetimeFigureOut">
              <a:rPr lang="en-US" dirty="0"/>
              <a:t>9/4/2024</a:t>
            </a:fld>
            <a:endParaRPr lang="en-US"/>
          </a:p>
        </p:txBody>
      </p:sp>
      <p:sp>
        <p:nvSpPr>
          <p:cNvPr id="4" name="Pladsholder til sidefod 3"/>
          <p:cNvSpPr>
            <a:spLocks noGrp="1"/>
          </p:cNvSpPr>
          <p:nvPr>
            <p:ph type="ftr" sz="quarter" idx="11"/>
          </p:nvPr>
        </p:nvSpPr>
        <p:spPr/>
        <p:txBody>
          <a:bodyPr/>
          <a:lstStyle/>
          <a:p>
            <a:r>
              <a:rPr lang="en-US"/>
              <a:t>
              </a:t>
            </a:r>
          </a:p>
        </p:txBody>
      </p:sp>
      <p:sp>
        <p:nvSpPr>
          <p:cNvPr id="5" name="Pladsholder til diasnummer 4"/>
          <p:cNvSpPr>
            <a:spLocks noGrp="1"/>
          </p:cNvSpPr>
          <p:nvPr>
            <p:ph type="sldNum" sz="quarter" idx="12"/>
          </p:nvPr>
        </p:nvSpPr>
        <p:spPr/>
        <p:txBody>
          <a:bodyPr/>
          <a:lstStyle/>
          <a:p>
            <a:fld id="{5D63841E-FDE4-4F95-B5AA-F5EB88A7EDBE}" type="slidenum">
              <a:rPr lang="en-US" dirty="0"/>
              <a:pPr/>
              <a:t>‹nr.›</a:t>
            </a:fld>
            <a:endParaRPr lang="en-US"/>
          </a:p>
        </p:txBody>
      </p:sp>
      <p:sp>
        <p:nvSpPr>
          <p:cNvPr id="7" name="Pladsholder til billede 6" descr="[logo:BlackWhite]"/>
          <p:cNvSpPr>
            <a:spLocks noGrp="1" noChangeAspect="1"/>
          </p:cNvSpPr>
          <p:nvPr>
            <p:ph type="pic" sz="quarter" idx="13" hasCustomPrompt="1"/>
          </p:nvPr>
        </p:nvSpPr>
        <p:spPr>
          <a:xfrm>
            <a:off x="0" y="3896916"/>
            <a:ext cx="12192000" cy="2988469"/>
          </a:xfrm>
          <a:solidFill>
            <a:schemeClr val="bg1">
              <a:lumMod val="75000"/>
            </a:schemeClr>
          </a:solidFill>
          <a:ln>
            <a:noFill/>
          </a:ln>
        </p:spPr>
        <p:txBody>
          <a:bodyPr lIns="540000" tIns="0" rIns="6480000" anchor="t" anchorCtr="0"/>
          <a:lstStyle>
            <a:lvl1pPr>
              <a:defRPr sz="1600" baseline="0"/>
            </a:lvl1pPr>
          </a:lstStyle>
          <a:p>
            <a:endParaRPr lang="en-US"/>
          </a:p>
        </p:txBody>
      </p:sp>
      <p:sp>
        <p:nvSpPr>
          <p:cNvPr id="10" name="Pladsholder til tekst 9"/>
          <p:cNvSpPr>
            <a:spLocks noGrp="1"/>
          </p:cNvSpPr>
          <p:nvPr>
            <p:ph type="body" sz="quarter" idx="14"/>
          </p:nvPr>
        </p:nvSpPr>
        <p:spPr>
          <a:xfrm>
            <a:off x="625476" y="1583531"/>
            <a:ext cx="10893424" cy="215154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8" name="Pladsholder til tekst 8"/>
          <p:cNvSpPr>
            <a:spLocks noGrp="1"/>
          </p:cNvSpPr>
          <p:nvPr>
            <p:ph type="body" sz="quarter" idx="15" hasCustomPrompt="1"/>
          </p:nvPr>
        </p:nvSpPr>
        <p:spPr>
          <a:xfrm>
            <a:off x="10173600" y="6066000"/>
            <a:ext cx="1512000" cy="471600"/>
          </a:xfrm>
          <a:blipFill>
            <a:blip r:embed="rId2"/>
            <a:stretch>
              <a:fillRect/>
            </a:stretch>
          </a:blipFill>
        </p:spPr>
        <p:txBody>
          <a:bodyPr/>
          <a:lstStyle>
            <a:lvl1pPr>
              <a:defRPr baseline="0"/>
            </a:lvl1pPr>
          </a:lstStyle>
          <a:p>
            <a:pPr lvl="0"/>
            <a:r>
              <a:rPr lang="en-US"/>
              <a:t>
              </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Højrestillet billede">
    <p:spTree>
      <p:nvGrpSpPr>
        <p:cNvPr id="1" name=""/>
        <p:cNvGrpSpPr/>
        <p:nvPr/>
      </p:nvGrpSpPr>
      <p:grpSpPr>
        <a:xfrm>
          <a:off x="0" y="0"/>
          <a:ext cx="0" cy="0"/>
          <a:chOff x="0" y="0"/>
          <a:chExt cx="0" cy="0"/>
        </a:xfrm>
      </p:grpSpPr>
      <p:sp>
        <p:nvSpPr>
          <p:cNvPr id="2" name="Titel 1"/>
          <p:cNvSpPr>
            <a:spLocks noGrp="1"/>
          </p:cNvSpPr>
          <p:nvPr>
            <p:ph type="title"/>
          </p:nvPr>
        </p:nvSpPr>
        <p:spPr>
          <a:xfrm>
            <a:off x="623392" y="576000"/>
            <a:ext cx="6094909" cy="841638"/>
          </a:xfrm>
        </p:spPr>
        <p:txBody>
          <a:bodyPr/>
          <a:lstStyle/>
          <a:p>
            <a:r>
              <a:rPr lang="da-DK"/>
              <a:t>Klik for at redigere titeltypografien i masteren</a:t>
            </a:r>
            <a:endParaRPr lang="en-US"/>
          </a:p>
        </p:txBody>
      </p:sp>
      <p:sp>
        <p:nvSpPr>
          <p:cNvPr id="3" name="Pladsholder til dato 2"/>
          <p:cNvSpPr>
            <a:spLocks noGrp="1"/>
          </p:cNvSpPr>
          <p:nvPr>
            <p:ph type="dt" sz="half" idx="10"/>
          </p:nvPr>
        </p:nvSpPr>
        <p:spPr/>
        <p:txBody>
          <a:bodyPr/>
          <a:lstStyle/>
          <a:p>
            <a:fld id="{ADF97A62-7F4D-46C3-87E1-477889CCEF12}" type="datetimeFigureOut">
              <a:rPr lang="en-US" dirty="0"/>
              <a:t>9/4/2024</a:t>
            </a:fld>
            <a:endParaRPr lang="en-US"/>
          </a:p>
        </p:txBody>
      </p:sp>
      <p:sp>
        <p:nvSpPr>
          <p:cNvPr id="4" name="Pladsholder til sidefod 3"/>
          <p:cNvSpPr>
            <a:spLocks noGrp="1"/>
          </p:cNvSpPr>
          <p:nvPr>
            <p:ph type="ftr" sz="quarter" idx="11"/>
          </p:nvPr>
        </p:nvSpPr>
        <p:spPr/>
        <p:txBody>
          <a:bodyPr/>
          <a:lstStyle/>
          <a:p>
            <a:r>
              <a:rPr lang="en-US"/>
              <a:t>
              </a:t>
            </a:r>
          </a:p>
        </p:txBody>
      </p:sp>
      <p:sp>
        <p:nvSpPr>
          <p:cNvPr id="5" name="Pladsholder til diasnummer 4"/>
          <p:cNvSpPr>
            <a:spLocks noGrp="1"/>
          </p:cNvSpPr>
          <p:nvPr>
            <p:ph type="sldNum" sz="quarter" idx="12"/>
          </p:nvPr>
        </p:nvSpPr>
        <p:spPr/>
        <p:txBody>
          <a:bodyPr/>
          <a:lstStyle/>
          <a:p>
            <a:fld id="{5D63841E-FDE4-4F95-B5AA-F5EB88A7EDBE}" type="slidenum">
              <a:rPr lang="en-US" dirty="0"/>
              <a:pPr/>
              <a:t>‹nr.›</a:t>
            </a:fld>
            <a:endParaRPr lang="en-US"/>
          </a:p>
        </p:txBody>
      </p:sp>
      <p:sp>
        <p:nvSpPr>
          <p:cNvPr id="7" name="Pladsholder til billede 6" descr="[logo:BlackWhite]"/>
          <p:cNvSpPr>
            <a:spLocks noGrp="1" noChangeAspect="1"/>
          </p:cNvSpPr>
          <p:nvPr>
            <p:ph type="pic" sz="quarter" idx="13" hasCustomPrompt="1"/>
          </p:nvPr>
        </p:nvSpPr>
        <p:spPr>
          <a:xfrm>
            <a:off x="6718301" y="0"/>
            <a:ext cx="5473700" cy="6858000"/>
          </a:xfrm>
          <a:solidFill>
            <a:schemeClr val="bg1">
              <a:lumMod val="75000"/>
            </a:schemeClr>
          </a:solidFill>
          <a:ln>
            <a:noFill/>
          </a:ln>
        </p:spPr>
        <p:txBody>
          <a:bodyPr lIns="540000" tIns="1440000" rIns="540000" anchor="t"/>
          <a:lstStyle>
            <a:lvl1pPr>
              <a:defRPr sz="1600" baseline="0"/>
            </a:lvl1pPr>
          </a:lstStyle>
          <a:p>
            <a:endParaRPr lang="en-US"/>
          </a:p>
        </p:txBody>
      </p:sp>
      <p:sp>
        <p:nvSpPr>
          <p:cNvPr id="10" name="Pladsholder til tekst 9"/>
          <p:cNvSpPr>
            <a:spLocks noGrp="1"/>
          </p:cNvSpPr>
          <p:nvPr>
            <p:ph type="body" sz="quarter" idx="14"/>
          </p:nvPr>
        </p:nvSpPr>
        <p:spPr>
          <a:xfrm>
            <a:off x="625477" y="1583532"/>
            <a:ext cx="5758556" cy="4104031"/>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9" name="Pladsholder til tekst 8"/>
          <p:cNvSpPr>
            <a:spLocks noGrp="1"/>
          </p:cNvSpPr>
          <p:nvPr>
            <p:ph type="body" sz="quarter" idx="15" hasCustomPrompt="1"/>
          </p:nvPr>
        </p:nvSpPr>
        <p:spPr>
          <a:xfrm>
            <a:off x="10177200" y="6066000"/>
            <a:ext cx="1512000" cy="471600"/>
          </a:xfrm>
          <a:blipFill>
            <a:blip r:embed="rId2"/>
            <a:stretch>
              <a:fillRect/>
            </a:stretch>
          </a:blipFill>
        </p:spPr>
        <p:txBody>
          <a:bodyPr/>
          <a:lstStyle>
            <a:lvl1pPr>
              <a:defRPr baseline="0"/>
            </a:lvl1pPr>
          </a:lstStyle>
          <a:p>
            <a:pPr lvl="0"/>
            <a:r>
              <a:rPr lang="en-US"/>
              <a:t>
              </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o billed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titeltypografien i masteren</a:t>
            </a:r>
            <a:endParaRPr lang="en-US"/>
          </a:p>
        </p:txBody>
      </p:sp>
      <p:sp>
        <p:nvSpPr>
          <p:cNvPr id="3" name="Pladsholder til dato 2"/>
          <p:cNvSpPr>
            <a:spLocks noGrp="1"/>
          </p:cNvSpPr>
          <p:nvPr>
            <p:ph type="dt" sz="half" idx="10"/>
          </p:nvPr>
        </p:nvSpPr>
        <p:spPr/>
        <p:txBody>
          <a:bodyPr/>
          <a:lstStyle/>
          <a:p>
            <a:fld id="{BDE65BA5-11A5-4F4C-AF17-2AE2E5036D36}" type="datetimeFigureOut">
              <a:rPr lang="en-US" dirty="0"/>
              <a:t>9/4/2024</a:t>
            </a:fld>
            <a:endParaRPr lang="en-US"/>
          </a:p>
        </p:txBody>
      </p:sp>
      <p:sp>
        <p:nvSpPr>
          <p:cNvPr id="4" name="Pladsholder til sidefod 3"/>
          <p:cNvSpPr>
            <a:spLocks noGrp="1"/>
          </p:cNvSpPr>
          <p:nvPr>
            <p:ph type="ftr" sz="quarter" idx="11"/>
          </p:nvPr>
        </p:nvSpPr>
        <p:spPr/>
        <p:txBody>
          <a:bodyPr/>
          <a:lstStyle/>
          <a:p>
            <a:r>
              <a:rPr lang="en-US"/>
              <a:t>
              </a:t>
            </a:r>
          </a:p>
        </p:txBody>
      </p:sp>
      <p:sp>
        <p:nvSpPr>
          <p:cNvPr id="5" name="Pladsholder til diasnummer 4"/>
          <p:cNvSpPr>
            <a:spLocks noGrp="1"/>
          </p:cNvSpPr>
          <p:nvPr>
            <p:ph type="sldNum" sz="quarter" idx="12"/>
          </p:nvPr>
        </p:nvSpPr>
        <p:spPr/>
        <p:txBody>
          <a:bodyPr/>
          <a:lstStyle/>
          <a:p>
            <a:fld id="{5D63841E-FDE4-4F95-B5AA-F5EB88A7EDBE}" type="slidenum">
              <a:rPr lang="en-US" dirty="0"/>
              <a:pPr/>
              <a:t>‹nr.›</a:t>
            </a:fld>
            <a:endParaRPr lang="en-US"/>
          </a:p>
        </p:txBody>
      </p:sp>
      <p:sp>
        <p:nvSpPr>
          <p:cNvPr id="7" name="Pladsholder til billede 6"/>
          <p:cNvSpPr>
            <a:spLocks noGrp="1" noChangeAspect="1"/>
          </p:cNvSpPr>
          <p:nvPr>
            <p:ph type="pic" sz="quarter" idx="13" hasCustomPrompt="1"/>
          </p:nvPr>
        </p:nvSpPr>
        <p:spPr>
          <a:xfrm>
            <a:off x="6240000" y="1587501"/>
            <a:ext cx="5280000" cy="4103689"/>
          </a:xfrm>
          <a:solidFill>
            <a:schemeClr val="bg1">
              <a:lumMod val="75000"/>
            </a:schemeClr>
          </a:solidFill>
          <a:ln>
            <a:noFill/>
          </a:ln>
        </p:spPr>
        <p:txBody>
          <a:bodyPr lIns="800000" tIns="1100000" rIns="800000" anchor="t"/>
          <a:lstStyle>
            <a:lvl1pPr>
              <a:defRPr sz="1600" baseline="0"/>
            </a:lvl1pPr>
          </a:lstStyle>
          <a:p>
            <a:endParaRPr lang="en-US"/>
          </a:p>
        </p:txBody>
      </p:sp>
      <p:sp>
        <p:nvSpPr>
          <p:cNvPr id="9" name="Pladsholder til billede 8"/>
          <p:cNvSpPr>
            <a:spLocks noGrp="1" noChangeAspect="1"/>
          </p:cNvSpPr>
          <p:nvPr>
            <p:ph type="pic" sz="quarter" idx="14" hasCustomPrompt="1"/>
          </p:nvPr>
        </p:nvSpPr>
        <p:spPr>
          <a:xfrm>
            <a:off x="623392" y="1581151"/>
            <a:ext cx="5280587" cy="4079875"/>
          </a:xfrm>
          <a:solidFill>
            <a:schemeClr val="bg1">
              <a:lumMod val="75000"/>
            </a:schemeClr>
          </a:solidFill>
          <a:ln>
            <a:noFill/>
          </a:ln>
        </p:spPr>
        <p:txBody>
          <a:bodyPr vert="horz" lIns="800000" tIns="1100000" rIns="800000" bIns="0" rtlCol="0" anchor="t" anchorCtr="0">
            <a:noAutofit/>
          </a:bodyPr>
          <a:lstStyle>
            <a:lvl1pPr marL="0" marR="0" indent="0" algn="l" defTabSz="914400" rtl="0" eaLnBrk="1" fontAlgn="auto" latinLnBrk="0" hangingPunct="1">
              <a:lnSpc>
                <a:spcPts val="2600"/>
              </a:lnSpc>
              <a:spcBef>
                <a:spcPts val="0"/>
              </a:spcBef>
              <a:spcAft>
                <a:spcPts val="0"/>
              </a:spcAft>
              <a:buClrTx/>
              <a:buSzTx/>
              <a:buFont typeface="Arial" panose="020B0604020202020204" pitchFamily="34" charset="0"/>
              <a:buNone/>
              <a:tabLst/>
              <a:defRPr lang="en-US" sz="1600" baseline="0"/>
            </a:lvl1p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623391" y="576000"/>
            <a:ext cx="10896607" cy="841638"/>
          </a:xfrm>
          <a:prstGeom prst="rect">
            <a:avLst/>
          </a:prstGeom>
          <a:noFill/>
          <a:ln>
            <a:noFill/>
          </a:ln>
        </p:spPr>
        <p:txBody>
          <a:bodyPr vert="horz" lIns="0" tIns="0" rIns="0" bIns="0" rtlCol="0" anchor="t" anchorCtr="0">
            <a:normAutofit/>
          </a:bodyPr>
          <a:lstStyle/>
          <a:p>
            <a:r>
              <a:rPr lang="en-US"/>
              <a:t>Klik for at redigere i master</a:t>
            </a:r>
          </a:p>
        </p:txBody>
      </p:sp>
      <p:sp>
        <p:nvSpPr>
          <p:cNvPr id="3" name="Pladsholder til tekst 2"/>
          <p:cNvSpPr>
            <a:spLocks noGrp="1"/>
          </p:cNvSpPr>
          <p:nvPr>
            <p:ph type="body" idx="1"/>
          </p:nvPr>
        </p:nvSpPr>
        <p:spPr>
          <a:xfrm>
            <a:off x="623999" y="1584001"/>
            <a:ext cx="10895999" cy="4106304"/>
          </a:xfrm>
          <a:prstGeom prst="rect">
            <a:avLst/>
          </a:prstGeom>
          <a:noFill/>
          <a:ln>
            <a:noFill/>
          </a:ln>
        </p:spPr>
        <p:txBody>
          <a:bodyPr vert="horz" lIns="0" tIns="0" rIns="0" bIns="0" rtlCol="0" anchor="t" anchorCtr="0">
            <a:noAutofit/>
          </a:bodyPr>
          <a:lstStyle/>
          <a:p>
            <a:pPr lvl="0"/>
            <a:r>
              <a:rPr lang="en-US"/>
              <a:t>Klik for at redigere i master</a:t>
            </a:r>
          </a:p>
          <a:p>
            <a:pPr lvl="1"/>
            <a:r>
              <a:rPr lang="en-US"/>
              <a:t>Andet niveau</a:t>
            </a:r>
          </a:p>
          <a:p>
            <a:pPr lvl="2"/>
            <a:r>
              <a:rPr lang="en-US"/>
              <a:t>Tredje niveau</a:t>
            </a:r>
          </a:p>
          <a:p>
            <a:pPr lvl="3"/>
            <a:r>
              <a:rPr lang="en-US"/>
              <a:t>Fjerde niveau</a:t>
            </a:r>
          </a:p>
          <a:p>
            <a:pPr lvl="4"/>
            <a:r>
              <a:rPr lang="en-US"/>
              <a:t>Femte niveau</a:t>
            </a:r>
          </a:p>
          <a:p>
            <a:pPr lvl="5"/>
            <a:r>
              <a:rPr lang="en-US"/>
              <a:t>Sjette niveau</a:t>
            </a:r>
          </a:p>
          <a:p>
            <a:pPr lvl="6"/>
            <a:r>
              <a:rPr lang="en-US"/>
              <a:t>(syvende)</a:t>
            </a:r>
          </a:p>
          <a:p>
            <a:pPr lvl="7"/>
            <a:r>
              <a:rPr lang="en-US"/>
              <a:t>(ottende)</a:t>
            </a:r>
          </a:p>
          <a:p>
            <a:pPr lvl="8"/>
            <a:r>
              <a:rPr lang="en-US"/>
              <a:t>(niende)</a:t>
            </a:r>
          </a:p>
        </p:txBody>
      </p:sp>
      <p:sp>
        <p:nvSpPr>
          <p:cNvPr id="4" name="Pladsholder til dato 3"/>
          <p:cNvSpPr>
            <a:spLocks noGrp="1"/>
          </p:cNvSpPr>
          <p:nvPr>
            <p:ph type="dt" sz="half" idx="2"/>
          </p:nvPr>
        </p:nvSpPr>
        <p:spPr>
          <a:xfrm>
            <a:off x="1104000" y="6215560"/>
            <a:ext cx="864000" cy="360000"/>
          </a:xfrm>
          <a:prstGeom prst="rect">
            <a:avLst/>
          </a:prstGeom>
        </p:spPr>
        <p:txBody>
          <a:bodyPr vert="horz" lIns="0" tIns="0" rIns="0" bIns="0" rtlCol="0" anchor="b" anchorCtr="0">
            <a:noAutofit/>
          </a:bodyPr>
          <a:lstStyle>
            <a:lvl1pPr algn="l">
              <a:lnSpc>
                <a:spcPts val="1300"/>
              </a:lnSpc>
              <a:defRPr sz="900">
                <a:solidFill>
                  <a:schemeClr val="tx1"/>
                </a:solidFill>
                <a:latin typeface="Trebuchet MS" panose="020B0603020202020204" pitchFamily="34" charset="0"/>
              </a:defRPr>
            </a:lvl1pPr>
          </a:lstStyle>
          <a:p>
            <a:fld id="{A1707CC2-C8BF-48C6-B09C-DB92AB0CBD2A}" type="datetimeFigureOut">
              <a:rPr lang="en-US" dirty="0"/>
              <a:t>9/4/2024</a:t>
            </a:fld>
            <a:endParaRPr lang="en-US"/>
          </a:p>
        </p:txBody>
      </p:sp>
      <p:sp>
        <p:nvSpPr>
          <p:cNvPr id="5" name="Pladsholder til sidefod 4"/>
          <p:cNvSpPr>
            <a:spLocks noGrp="1"/>
          </p:cNvSpPr>
          <p:nvPr>
            <p:ph type="ftr" sz="quarter" idx="3"/>
          </p:nvPr>
        </p:nvSpPr>
        <p:spPr>
          <a:xfrm>
            <a:off x="2257422" y="6214350"/>
            <a:ext cx="5902577" cy="360000"/>
          </a:xfrm>
          <a:prstGeom prst="rect">
            <a:avLst/>
          </a:prstGeom>
        </p:spPr>
        <p:txBody>
          <a:bodyPr vert="horz" lIns="0" tIns="0" rIns="0" bIns="0" rtlCol="0" anchor="b" anchorCtr="0">
            <a:noAutofit/>
          </a:bodyPr>
          <a:lstStyle>
            <a:lvl1pPr algn="l">
              <a:lnSpc>
                <a:spcPts val="1300"/>
              </a:lnSpc>
              <a:defRPr sz="900">
                <a:solidFill>
                  <a:schemeClr val="tx1"/>
                </a:solidFill>
                <a:latin typeface="Trebuchet MS" panose="020B0603020202020204" pitchFamily="34" charset="0"/>
              </a:defRPr>
            </a:lvl1pPr>
          </a:lstStyle>
          <a:p>
            <a:r>
              <a:rPr lang="en-US"/>
              <a:t>
              </a:t>
            </a:r>
          </a:p>
        </p:txBody>
      </p:sp>
      <p:sp>
        <p:nvSpPr>
          <p:cNvPr id="6" name="Pladsholder til diasnummer 5"/>
          <p:cNvSpPr>
            <a:spLocks noGrp="1"/>
          </p:cNvSpPr>
          <p:nvPr>
            <p:ph type="sldNum" sz="quarter" idx="4"/>
          </p:nvPr>
        </p:nvSpPr>
        <p:spPr>
          <a:xfrm>
            <a:off x="625589" y="6215923"/>
            <a:ext cx="477857" cy="360000"/>
          </a:xfrm>
          <a:prstGeom prst="rect">
            <a:avLst/>
          </a:prstGeom>
        </p:spPr>
        <p:txBody>
          <a:bodyPr vert="horz" lIns="0" tIns="0" rIns="0" bIns="0" rtlCol="0" anchor="b" anchorCtr="0">
            <a:noAutofit/>
          </a:bodyPr>
          <a:lstStyle>
            <a:lvl1pPr algn="l">
              <a:lnSpc>
                <a:spcPts val="1300"/>
              </a:lnSpc>
              <a:defRPr sz="1000" b="1">
                <a:solidFill>
                  <a:schemeClr val="tx1"/>
                </a:solidFill>
                <a:latin typeface="Trebuchet MS" panose="020B0603020202020204" pitchFamily="34" charset="0"/>
              </a:defRPr>
            </a:lvl1pPr>
          </a:lstStyle>
          <a:p>
            <a:fld id="{5D63841E-FDE4-4F95-B5AA-F5EB88A7EDBE}" type="slidenum">
              <a:rPr lang="en-US" dirty="0"/>
              <a:pPr/>
              <a:t>‹nr.›</a:t>
            </a:fld>
            <a:endParaRPr lang="en-US"/>
          </a:p>
        </p:txBody>
      </p:sp>
      <p:pic>
        <p:nvPicPr>
          <p:cNvPr id="1026" name="Picture 2" descr="C:\Users\kg\Desktop\KOMBIT\_Version 0.1\KOMBIT_payoff_cmyk.emf"/>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0177200" y="6065427"/>
            <a:ext cx="1512000" cy="472192"/>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hf sldNum="0" hdr="0" ftr="0" dt="0"/>
  <p:txStyles>
    <p:titleStyle>
      <a:lvl1pPr algn="l" defTabSz="914400" rtl="0" eaLnBrk="1" latinLnBrk="0" hangingPunct="1">
        <a:lnSpc>
          <a:spcPts val="2700"/>
        </a:lnSpc>
        <a:spcBef>
          <a:spcPct val="0"/>
        </a:spcBef>
        <a:buNone/>
        <a:defRPr sz="3000" b="0" kern="1200">
          <a:solidFill>
            <a:schemeClr val="tx1"/>
          </a:solidFill>
          <a:latin typeface="Trebuchet MS" panose="020B0603020202020204" pitchFamily="34" charset="0"/>
          <a:ea typeface="+mj-ea"/>
          <a:cs typeface="+mj-cs"/>
        </a:defRPr>
      </a:lvl1pPr>
    </p:titleStyle>
    <p:bodyStyle>
      <a:lvl1pPr marL="0" indent="0" algn="l" defTabSz="914400" rtl="0" eaLnBrk="1" latinLnBrk="0" hangingPunct="1">
        <a:lnSpc>
          <a:spcPts val="2600"/>
        </a:lnSpc>
        <a:spcBef>
          <a:spcPts val="0"/>
        </a:spcBef>
        <a:buFont typeface="Arial" panose="020B0604020202020204" pitchFamily="34" charset="0"/>
        <a:buNone/>
        <a:defRPr sz="2200" b="0" kern="1200">
          <a:solidFill>
            <a:schemeClr val="tx1"/>
          </a:solidFill>
          <a:latin typeface="Trebuchet MS" panose="020B0603020202020204" pitchFamily="34" charset="0"/>
          <a:ea typeface="+mn-ea"/>
          <a:cs typeface="+mn-cs"/>
        </a:defRPr>
      </a:lvl1pPr>
      <a:lvl2pPr marL="0" indent="0" algn="l" defTabSz="914400" rtl="0" eaLnBrk="1" latinLnBrk="0" hangingPunct="1">
        <a:lnSpc>
          <a:spcPts val="2600"/>
        </a:lnSpc>
        <a:spcBef>
          <a:spcPts val="0"/>
        </a:spcBef>
        <a:buFont typeface="Arial" panose="020B0604020202020204" pitchFamily="34" charset="0"/>
        <a:buNone/>
        <a:defRPr sz="2200" b="1" kern="1200">
          <a:solidFill>
            <a:schemeClr val="accent1"/>
          </a:solidFill>
          <a:latin typeface="Trebuchet MS" panose="020B0603020202020204" pitchFamily="34" charset="0"/>
          <a:ea typeface="+mn-ea"/>
          <a:cs typeface="+mn-cs"/>
        </a:defRPr>
      </a:lvl2pPr>
      <a:lvl3pPr marL="180000" indent="-180000" algn="l" defTabSz="360000" rtl="0" eaLnBrk="1" latinLnBrk="0" hangingPunct="1">
        <a:spcBef>
          <a:spcPts val="0"/>
        </a:spcBef>
        <a:buFont typeface="Arial" panose="020B0604020202020204" pitchFamily="34" charset="0"/>
        <a:buChar char="•"/>
        <a:defRPr sz="2200" kern="1200">
          <a:solidFill>
            <a:schemeClr val="tx1"/>
          </a:solidFill>
          <a:latin typeface="Trebuchet MS" panose="020B0603020202020204" pitchFamily="34" charset="0"/>
          <a:ea typeface="+mn-ea"/>
          <a:cs typeface="+mn-cs"/>
        </a:defRPr>
      </a:lvl3pPr>
      <a:lvl4pPr marL="538163" indent="-180975" algn="l" defTabSz="914400" rtl="0" eaLnBrk="1" latinLnBrk="0" hangingPunct="1">
        <a:lnSpc>
          <a:spcPts val="2400"/>
        </a:lnSpc>
        <a:spcBef>
          <a:spcPts val="0"/>
        </a:spcBef>
        <a:buFont typeface="Arial" panose="020B0604020202020204" pitchFamily="34" charset="0"/>
        <a:buChar char="•"/>
        <a:defRPr sz="2000" kern="1200">
          <a:solidFill>
            <a:schemeClr val="tx1"/>
          </a:solidFill>
          <a:latin typeface="Trebuchet MS" panose="020B0603020202020204" pitchFamily="34" charset="0"/>
          <a:ea typeface="+mn-ea"/>
          <a:cs typeface="+mn-cs"/>
        </a:defRPr>
      </a:lvl4pPr>
      <a:lvl5pPr marL="900000" indent="-180000" algn="l" defTabSz="914400" rtl="0" eaLnBrk="1" latinLnBrk="0" hangingPunct="1">
        <a:lnSpc>
          <a:spcPts val="2000"/>
        </a:lnSpc>
        <a:spcBef>
          <a:spcPts val="0"/>
        </a:spcBef>
        <a:buFont typeface="Arial" panose="020B0604020202020204" pitchFamily="34" charset="0"/>
        <a:buChar char="•"/>
        <a:defRPr sz="1700" kern="1200">
          <a:solidFill>
            <a:schemeClr val="tx1"/>
          </a:solidFill>
          <a:latin typeface="Trebuchet MS" panose="020B0603020202020204" pitchFamily="34" charset="0"/>
          <a:ea typeface="+mn-ea"/>
          <a:cs typeface="+mn-cs"/>
        </a:defRPr>
      </a:lvl5pPr>
      <a:lvl6pPr marL="1188000" indent="-180000" algn="l" defTabSz="914400" rtl="0" eaLnBrk="1" latinLnBrk="0" hangingPunct="1">
        <a:lnSpc>
          <a:spcPts val="2200"/>
        </a:lnSpc>
        <a:spcBef>
          <a:spcPts val="0"/>
        </a:spcBef>
        <a:buFont typeface="Arial" panose="020B0604020202020204" pitchFamily="34" charset="0"/>
        <a:buChar char="•"/>
        <a:defRPr sz="1500" kern="1200">
          <a:solidFill>
            <a:schemeClr val="tx1"/>
          </a:solidFill>
          <a:latin typeface="+mn-lt"/>
          <a:ea typeface="+mn-ea"/>
          <a:cs typeface="+mn-cs"/>
        </a:defRPr>
      </a:lvl6pPr>
      <a:lvl7pPr marL="1524000" indent="-228600" algn="l" defTabSz="9144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1884363" indent="-228600" algn="l" defTabSz="9144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246313" indent="-228600" algn="l" defTabSz="9144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12.sv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hyperlink" Target="https://org-sor-sync.atlassian.net/wiki/spaces/FKOSS/pages/68747364/Blacklis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da-DK" dirty="0"/>
              <a:t>Eksempel på Oprettelse af blacklist</a:t>
            </a:r>
          </a:p>
        </p:txBody>
      </p:sp>
      <p:sp>
        <p:nvSpPr>
          <p:cNvPr id="3" name="Subtitle 2"/>
          <p:cNvSpPr>
            <a:spLocks noGrp="1"/>
          </p:cNvSpPr>
          <p:nvPr>
            <p:ph type="subTitle" idx="1"/>
          </p:nvPr>
        </p:nvSpPr>
        <p:spPr/>
        <p:txBody>
          <a:bodyPr/>
          <a:lstStyle/>
          <a:p>
            <a:r>
              <a:rPr lang="da-DK" dirty="0"/>
              <a:t>Via Organisation til brug i FK OSS</a:t>
            </a:r>
          </a:p>
        </p:txBody>
      </p:sp>
    </p:spTree>
    <p:extLst>
      <p:ext uri="{BB962C8B-B14F-4D97-AF65-F5344CB8AC3E}">
        <p14:creationId xmlns:p14="http://schemas.microsoft.com/office/powerpoint/2010/main" val="4145795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A03094-DA5A-258E-7AC0-8945470AF388}"/>
              </a:ext>
            </a:extLst>
          </p:cNvPr>
          <p:cNvSpPr>
            <a:spLocks noGrp="1"/>
          </p:cNvSpPr>
          <p:nvPr>
            <p:ph type="title"/>
          </p:nvPr>
        </p:nvSpPr>
        <p:spPr>
          <a:xfrm>
            <a:off x="647696" y="270474"/>
            <a:ext cx="10896607" cy="841638"/>
          </a:xfrm>
        </p:spPr>
        <p:txBody>
          <a:bodyPr/>
          <a:lstStyle/>
          <a:p>
            <a:r>
              <a:rPr lang="da-DK" dirty="0"/>
              <a:t>Blacklist, eksempel for Korsbæk kommune</a:t>
            </a:r>
          </a:p>
        </p:txBody>
      </p:sp>
      <p:graphicFrame>
        <p:nvGraphicFramePr>
          <p:cNvPr id="4" name="Pladsholder til indhold 3">
            <a:extLst>
              <a:ext uri="{FF2B5EF4-FFF2-40B4-BE49-F238E27FC236}">
                <a16:creationId xmlns:a16="http://schemas.microsoft.com/office/drawing/2014/main" id="{5BD4836F-F4BC-C7E1-606B-CC5F29E55341}"/>
              </a:ext>
            </a:extLst>
          </p:cNvPr>
          <p:cNvGraphicFramePr>
            <a:graphicFrameLocks noGrp="1"/>
          </p:cNvGraphicFramePr>
          <p:nvPr>
            <p:ph idx="1"/>
            <p:extLst>
              <p:ext uri="{D42A27DB-BD31-4B8C-83A1-F6EECF244321}">
                <p14:modId xmlns:p14="http://schemas.microsoft.com/office/powerpoint/2010/main" val="939081179"/>
              </p:ext>
            </p:extLst>
          </p:nvPr>
        </p:nvGraphicFramePr>
        <p:xfrm>
          <a:off x="887233" y="982971"/>
          <a:ext cx="10896600" cy="52081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Pladsholder til indhold 2">
            <a:extLst>
              <a:ext uri="{FF2B5EF4-FFF2-40B4-BE49-F238E27FC236}">
                <a16:creationId xmlns:a16="http://schemas.microsoft.com/office/drawing/2014/main" id="{2865D639-E25A-6E9E-636A-CB1F4A8A1FD4}"/>
              </a:ext>
            </a:extLst>
          </p:cNvPr>
          <p:cNvSpPr txBox="1">
            <a:spLocks/>
          </p:cNvSpPr>
          <p:nvPr/>
        </p:nvSpPr>
        <p:spPr>
          <a:xfrm>
            <a:off x="151074" y="3275475"/>
            <a:ext cx="5944925" cy="3444922"/>
          </a:xfrm>
          <a:prstGeom prst="rect">
            <a:avLst/>
          </a:prstGeom>
          <a:noFill/>
          <a:ln>
            <a:noFill/>
          </a:ln>
        </p:spPr>
        <p:txBody>
          <a:bodyPr vert="horz" lIns="0" tIns="0" rIns="0" bIns="0" rtlCol="0" anchor="t" anchorCtr="0">
            <a:noAutofit/>
          </a:bodyPr>
          <a:lstStyle>
            <a:lvl1pPr marL="0" indent="0" algn="l" defTabSz="914400" rtl="0" eaLnBrk="1" latinLnBrk="0" hangingPunct="1">
              <a:lnSpc>
                <a:spcPts val="2600"/>
              </a:lnSpc>
              <a:spcBef>
                <a:spcPts val="0"/>
              </a:spcBef>
              <a:buFont typeface="Arial" panose="020B0604020202020204" pitchFamily="34" charset="0"/>
              <a:buNone/>
              <a:defRPr sz="2200" b="0" kern="1200">
                <a:solidFill>
                  <a:schemeClr val="tx1"/>
                </a:solidFill>
                <a:latin typeface="Trebuchet MS" panose="020B0603020202020204" pitchFamily="34" charset="0"/>
                <a:ea typeface="+mn-ea"/>
                <a:cs typeface="+mn-cs"/>
              </a:defRPr>
            </a:lvl1pPr>
            <a:lvl2pPr marL="0" indent="0" algn="l" defTabSz="914400" rtl="0" eaLnBrk="1" latinLnBrk="0" hangingPunct="1">
              <a:lnSpc>
                <a:spcPts val="2600"/>
              </a:lnSpc>
              <a:spcBef>
                <a:spcPts val="0"/>
              </a:spcBef>
              <a:buFont typeface="Arial" panose="020B0604020202020204" pitchFamily="34" charset="0"/>
              <a:buNone/>
              <a:defRPr sz="2200" b="1" kern="1200">
                <a:solidFill>
                  <a:schemeClr val="accent1"/>
                </a:solidFill>
                <a:latin typeface="Trebuchet MS" panose="020B0603020202020204" pitchFamily="34" charset="0"/>
                <a:ea typeface="+mn-ea"/>
                <a:cs typeface="+mn-cs"/>
              </a:defRPr>
            </a:lvl2pPr>
            <a:lvl3pPr marL="180000" indent="-180000" algn="l" defTabSz="360000" rtl="0" eaLnBrk="1" latinLnBrk="0" hangingPunct="1">
              <a:spcBef>
                <a:spcPts val="0"/>
              </a:spcBef>
              <a:buFont typeface="Arial" panose="020B0604020202020204" pitchFamily="34" charset="0"/>
              <a:buChar char="•"/>
              <a:defRPr sz="2200" kern="1200">
                <a:solidFill>
                  <a:schemeClr val="tx1"/>
                </a:solidFill>
                <a:latin typeface="Trebuchet MS" panose="020B0603020202020204" pitchFamily="34" charset="0"/>
                <a:ea typeface="+mn-ea"/>
                <a:cs typeface="+mn-cs"/>
              </a:defRPr>
            </a:lvl3pPr>
            <a:lvl4pPr marL="538163" indent="-180975" algn="l" defTabSz="914400" rtl="0" eaLnBrk="1" latinLnBrk="0" hangingPunct="1">
              <a:lnSpc>
                <a:spcPts val="2400"/>
              </a:lnSpc>
              <a:spcBef>
                <a:spcPts val="0"/>
              </a:spcBef>
              <a:buFont typeface="Arial" panose="020B0604020202020204" pitchFamily="34" charset="0"/>
              <a:buChar char="•"/>
              <a:defRPr sz="2000" kern="1200">
                <a:solidFill>
                  <a:schemeClr val="tx1"/>
                </a:solidFill>
                <a:latin typeface="Trebuchet MS" panose="020B0603020202020204" pitchFamily="34" charset="0"/>
                <a:ea typeface="+mn-ea"/>
                <a:cs typeface="+mn-cs"/>
              </a:defRPr>
            </a:lvl4pPr>
            <a:lvl5pPr marL="900000" indent="-180000" algn="l" defTabSz="914400" rtl="0" eaLnBrk="1" latinLnBrk="0" hangingPunct="1">
              <a:lnSpc>
                <a:spcPts val="2000"/>
              </a:lnSpc>
              <a:spcBef>
                <a:spcPts val="0"/>
              </a:spcBef>
              <a:buFont typeface="Arial" panose="020B0604020202020204" pitchFamily="34" charset="0"/>
              <a:buChar char="•"/>
              <a:defRPr sz="1700" kern="1200">
                <a:solidFill>
                  <a:schemeClr val="tx1"/>
                </a:solidFill>
                <a:latin typeface="Trebuchet MS" panose="020B0603020202020204" pitchFamily="34" charset="0"/>
                <a:ea typeface="+mn-ea"/>
                <a:cs typeface="+mn-cs"/>
              </a:defRPr>
            </a:lvl5pPr>
            <a:lvl6pPr marL="1188000" indent="-180000" algn="l" defTabSz="914400" rtl="0" eaLnBrk="1" latinLnBrk="0" hangingPunct="1">
              <a:lnSpc>
                <a:spcPts val="2200"/>
              </a:lnSpc>
              <a:spcBef>
                <a:spcPts val="0"/>
              </a:spcBef>
              <a:buFont typeface="Arial" panose="020B0604020202020204" pitchFamily="34" charset="0"/>
              <a:buChar char="•"/>
              <a:defRPr sz="1500" kern="1200">
                <a:solidFill>
                  <a:schemeClr val="tx1"/>
                </a:solidFill>
                <a:latin typeface="+mn-lt"/>
                <a:ea typeface="+mn-ea"/>
                <a:cs typeface="+mn-cs"/>
              </a:defRPr>
            </a:lvl6pPr>
            <a:lvl7pPr marL="1524000" indent="-228600" algn="l" defTabSz="9144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1884363" indent="-228600" algn="l" defTabSz="9144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246313" indent="-228600" algn="l" defTabSz="9144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r>
              <a:rPr lang="da-DK" sz="1800" dirty="0"/>
              <a:t>I Korsbæk kommune ønsker man at begrænse sig til, at ”Onboarding til OSS” og de underliggende enheder, er kandidater til synkronisering til SOR via OSS komponenten.</a:t>
            </a:r>
          </a:p>
          <a:p>
            <a:endParaRPr lang="da-DK" sz="1800" dirty="0"/>
          </a:p>
          <a:p>
            <a:r>
              <a:rPr lang="da-DK" sz="1800" dirty="0"/>
              <a:t>I figuren vises enheder, hvor de brune enheder og deres underliggende enheder ikke er kandidater til synkronisering til SOR - disse ønskes derfor blacklistet</a:t>
            </a:r>
          </a:p>
          <a:p>
            <a:r>
              <a:rPr lang="da-DK" sz="1800" dirty="0"/>
              <a:t> </a:t>
            </a:r>
          </a:p>
          <a:p>
            <a:pPr marL="457200" indent="-457200">
              <a:buAutoNum type="arabicPeriod"/>
            </a:pPr>
            <a:endParaRPr lang="da-DK" dirty="0"/>
          </a:p>
          <a:p>
            <a:endParaRPr lang="da-DK" dirty="0"/>
          </a:p>
          <a:p>
            <a:r>
              <a:rPr lang="da-DK" dirty="0"/>
              <a:t>  </a:t>
            </a:r>
          </a:p>
        </p:txBody>
      </p:sp>
      <p:graphicFrame>
        <p:nvGraphicFramePr>
          <p:cNvPr id="6" name="Diagram 5">
            <a:extLst>
              <a:ext uri="{FF2B5EF4-FFF2-40B4-BE49-F238E27FC236}">
                <a16:creationId xmlns:a16="http://schemas.microsoft.com/office/drawing/2014/main" id="{1E478A45-8A15-FC65-F998-5E1960AB90D7}"/>
              </a:ext>
            </a:extLst>
          </p:cNvPr>
          <p:cNvGraphicFramePr/>
          <p:nvPr>
            <p:extLst>
              <p:ext uri="{D42A27DB-BD31-4B8C-83A1-F6EECF244321}">
                <p14:modId xmlns:p14="http://schemas.microsoft.com/office/powerpoint/2010/main" val="2781527875"/>
              </p:ext>
            </p:extLst>
          </p:nvPr>
        </p:nvGraphicFramePr>
        <p:xfrm>
          <a:off x="9783486" y="214686"/>
          <a:ext cx="2000347" cy="48900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7915564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EC64A1-78FA-7864-D595-74E97E4DC696}"/>
              </a:ext>
            </a:extLst>
          </p:cNvPr>
          <p:cNvSpPr>
            <a:spLocks noGrp="1"/>
          </p:cNvSpPr>
          <p:nvPr>
            <p:ph type="title"/>
          </p:nvPr>
        </p:nvSpPr>
        <p:spPr/>
        <p:txBody>
          <a:bodyPr/>
          <a:lstStyle/>
          <a:p>
            <a:r>
              <a:rPr lang="da-DK" sz="3200" b="1" dirty="0"/>
              <a:t>To strategier</a:t>
            </a:r>
            <a:endParaRPr lang="da-DK" dirty="0"/>
          </a:p>
        </p:txBody>
      </p:sp>
      <p:sp>
        <p:nvSpPr>
          <p:cNvPr id="3" name="Pladsholder til indhold 2">
            <a:extLst>
              <a:ext uri="{FF2B5EF4-FFF2-40B4-BE49-F238E27FC236}">
                <a16:creationId xmlns:a16="http://schemas.microsoft.com/office/drawing/2014/main" id="{B9E6EDA4-7DF1-58C1-8877-3DE12AAD7411}"/>
              </a:ext>
            </a:extLst>
          </p:cNvPr>
          <p:cNvSpPr>
            <a:spLocks noGrp="1"/>
          </p:cNvSpPr>
          <p:nvPr>
            <p:ph idx="1"/>
          </p:nvPr>
        </p:nvSpPr>
        <p:spPr/>
        <p:txBody>
          <a:bodyPr/>
          <a:lstStyle/>
          <a:p>
            <a:r>
              <a:rPr lang="da-DK" sz="2400" dirty="0"/>
              <a:t>I det følgende vises to strategier for at skabe en blacklist, der kan indtastes eller uploades i OSS systemet.</a:t>
            </a:r>
          </a:p>
          <a:p>
            <a:endParaRPr lang="da-DK" sz="2400" dirty="0"/>
          </a:p>
          <a:p>
            <a:pPr marL="342900" indent="-342900">
              <a:buAutoNum type="arabicPeriod"/>
            </a:pPr>
            <a:r>
              <a:rPr lang="da-DK" sz="2400" dirty="0">
                <a:latin typeface="Trebuchet MS"/>
              </a:rPr>
              <a:t>I brugergrænsefladen til Organisation, plukkes </a:t>
            </a:r>
            <a:r>
              <a:rPr lang="da-DK" sz="2400" dirty="0" err="1">
                <a:latin typeface="Trebuchet MS"/>
              </a:rPr>
              <a:t>UUID’er</a:t>
            </a:r>
            <a:r>
              <a:rPr lang="da-DK" sz="2400" dirty="0">
                <a:latin typeface="Trebuchet MS"/>
              </a:rPr>
              <a:t> på de organisationsenheder, der skal medtages i blacklisten.</a:t>
            </a:r>
          </a:p>
          <a:p>
            <a:pPr marL="342900" indent="-342900">
              <a:buAutoNum type="arabicPeriod"/>
            </a:pPr>
            <a:r>
              <a:rPr lang="da-DK" sz="2400" dirty="0">
                <a:latin typeface="Trebuchet MS"/>
              </a:rPr>
              <a:t>I brugergrænsefladen til Organisation, eksporteres den Administrative Organisation. </a:t>
            </a:r>
            <a:r>
              <a:rPr lang="da-DK" dirty="0">
                <a:latin typeface="Trebuchet MS"/>
              </a:rPr>
              <a:t>Eksporten benyttes som udgangspunkt for blacklisten. Enheder der er kandidat til synkronisering, fjernes fra listen. Det er vigtigt at forfædre til kandidater til synkronisering også fjernes. Dette er illustreret med de blå enheder i eksemplet fra Korsbæk. </a:t>
            </a:r>
          </a:p>
          <a:p>
            <a:pPr marL="342900" indent="-342900">
              <a:buAutoNum type="arabicPeriod"/>
            </a:pPr>
            <a:endParaRPr lang="da-DK" dirty="0"/>
          </a:p>
        </p:txBody>
      </p:sp>
    </p:spTree>
    <p:extLst>
      <p:ext uri="{BB962C8B-B14F-4D97-AF65-F5344CB8AC3E}">
        <p14:creationId xmlns:p14="http://schemas.microsoft.com/office/powerpoint/2010/main" val="519180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AE5E6-498A-8BFE-ED55-C76CF8867B3A}"/>
              </a:ext>
            </a:extLst>
          </p:cNvPr>
          <p:cNvSpPr>
            <a:spLocks noGrp="1"/>
          </p:cNvSpPr>
          <p:nvPr>
            <p:ph type="title"/>
          </p:nvPr>
        </p:nvSpPr>
        <p:spPr/>
        <p:txBody>
          <a:bodyPr/>
          <a:lstStyle/>
          <a:p>
            <a:r>
              <a:rPr lang="en-US">
                <a:latin typeface="Trebuchet MS"/>
              </a:rPr>
              <a:t>Strategi 1</a:t>
            </a:r>
            <a:endParaRPr lang="en-US"/>
          </a:p>
        </p:txBody>
      </p:sp>
      <p:sp>
        <p:nvSpPr>
          <p:cNvPr id="3" name="Content Placeholder 2">
            <a:extLst>
              <a:ext uri="{FF2B5EF4-FFF2-40B4-BE49-F238E27FC236}">
                <a16:creationId xmlns:a16="http://schemas.microsoft.com/office/drawing/2014/main" id="{D496C629-3A08-8B8E-6F1E-8289C84F500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520355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F5F364C3-E0F9-AB8E-F599-B031CD807B9C}"/>
              </a:ext>
            </a:extLst>
          </p:cNvPr>
          <p:cNvPicPr>
            <a:picLocks noChangeAspect="1"/>
          </p:cNvPicPr>
          <p:nvPr/>
        </p:nvPicPr>
        <p:blipFill>
          <a:blip r:embed="rId2"/>
          <a:stretch>
            <a:fillRect/>
          </a:stretch>
        </p:blipFill>
        <p:spPr>
          <a:xfrm>
            <a:off x="199910" y="1483565"/>
            <a:ext cx="5551864" cy="4798435"/>
          </a:xfrm>
          <a:prstGeom prst="rect">
            <a:avLst/>
          </a:prstGeom>
        </p:spPr>
      </p:pic>
      <p:sp>
        <p:nvSpPr>
          <p:cNvPr id="2" name="Titel 1">
            <a:extLst>
              <a:ext uri="{FF2B5EF4-FFF2-40B4-BE49-F238E27FC236}">
                <a16:creationId xmlns:a16="http://schemas.microsoft.com/office/drawing/2014/main" id="{8C40C4F9-2FDE-5224-ACB5-6B119FE6B272}"/>
              </a:ext>
            </a:extLst>
          </p:cNvPr>
          <p:cNvSpPr>
            <a:spLocks noGrp="1"/>
          </p:cNvSpPr>
          <p:nvPr>
            <p:ph type="title"/>
          </p:nvPr>
        </p:nvSpPr>
        <p:spPr/>
        <p:txBody>
          <a:bodyPr/>
          <a:lstStyle/>
          <a:p>
            <a:r>
              <a:rPr lang="da-DK" dirty="0"/>
              <a:t>Identificer </a:t>
            </a:r>
            <a:r>
              <a:rPr lang="da-DK" dirty="0" err="1"/>
              <a:t>UUID’er</a:t>
            </a:r>
            <a:r>
              <a:rPr lang="da-DK" dirty="0"/>
              <a:t> på enheder, der ønskes blacklistet</a:t>
            </a:r>
          </a:p>
        </p:txBody>
      </p:sp>
      <p:sp>
        <p:nvSpPr>
          <p:cNvPr id="3" name="Pladsholder til indhold 2">
            <a:extLst>
              <a:ext uri="{FF2B5EF4-FFF2-40B4-BE49-F238E27FC236}">
                <a16:creationId xmlns:a16="http://schemas.microsoft.com/office/drawing/2014/main" id="{564C601C-F86E-1748-08A1-EC14A00796B1}"/>
              </a:ext>
            </a:extLst>
          </p:cNvPr>
          <p:cNvSpPr>
            <a:spLocks noGrp="1"/>
          </p:cNvSpPr>
          <p:nvPr>
            <p:ph idx="1"/>
          </p:nvPr>
        </p:nvSpPr>
        <p:spPr>
          <a:xfrm>
            <a:off x="5939406" y="1634335"/>
            <a:ext cx="5580592" cy="4106304"/>
          </a:xfrm>
        </p:spPr>
        <p:txBody>
          <a:bodyPr/>
          <a:lstStyle/>
          <a:p>
            <a:r>
              <a:rPr lang="da-DK" sz="1800" dirty="0"/>
              <a:t>En enheds UUID, kan findes ved at vælge enheden i oversigten under Administrativ organisation. </a:t>
            </a:r>
          </a:p>
          <a:p>
            <a:endParaRPr lang="da-DK" sz="1800" dirty="0"/>
          </a:p>
          <a:p>
            <a:r>
              <a:rPr lang="da-DK" sz="1800" dirty="0">
                <a:latin typeface="Trebuchet MS"/>
              </a:rPr>
              <a:t>Gem </a:t>
            </a:r>
            <a:r>
              <a:rPr lang="da-DK" sz="1800" dirty="0" err="1">
                <a:latin typeface="Trebuchet MS"/>
              </a:rPr>
              <a:t>UUID’er</a:t>
            </a:r>
            <a:r>
              <a:rPr lang="da-DK" sz="1800" dirty="0">
                <a:latin typeface="Trebuchet MS"/>
              </a:rPr>
              <a:t> på enheder, der skal medtages i blacklisten. Hvis Korsbæk ønsker de fem markerede enheder – inklusiv alle deres underliggende enheder blacklistet, vil det være tilstrækkeligt at blackliste nedenstående fem enheder</a:t>
            </a:r>
          </a:p>
          <a:p>
            <a:endParaRPr lang="da-DK" sz="1800" dirty="0">
              <a:latin typeface="Trebuchet MS"/>
            </a:endParaRPr>
          </a:p>
          <a:p>
            <a:endParaRPr lang="da-DK" dirty="0"/>
          </a:p>
          <a:p>
            <a:endParaRPr lang="da-DK" dirty="0"/>
          </a:p>
          <a:p>
            <a:endParaRPr lang="da-DK" dirty="0"/>
          </a:p>
        </p:txBody>
      </p:sp>
      <p:sp>
        <p:nvSpPr>
          <p:cNvPr id="10" name="Rektangel 9">
            <a:extLst>
              <a:ext uri="{FF2B5EF4-FFF2-40B4-BE49-F238E27FC236}">
                <a16:creationId xmlns:a16="http://schemas.microsoft.com/office/drawing/2014/main" id="{EF9E3EC0-818C-774D-031E-3E661302CBAB}"/>
              </a:ext>
            </a:extLst>
          </p:cNvPr>
          <p:cNvSpPr/>
          <p:nvPr/>
        </p:nvSpPr>
        <p:spPr>
          <a:xfrm>
            <a:off x="25267" y="2647606"/>
            <a:ext cx="2450645" cy="92686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400">
              <a:latin typeface="Trebuchet MS" panose="020B0603020202020204" pitchFamily="34" charset="0"/>
            </a:endParaRPr>
          </a:p>
        </p:txBody>
      </p:sp>
      <p:sp>
        <p:nvSpPr>
          <p:cNvPr id="11" name="Rektangel 10">
            <a:extLst>
              <a:ext uri="{FF2B5EF4-FFF2-40B4-BE49-F238E27FC236}">
                <a16:creationId xmlns:a16="http://schemas.microsoft.com/office/drawing/2014/main" id="{12815E46-2CAE-405E-8D5B-7872DBBDAA18}"/>
              </a:ext>
            </a:extLst>
          </p:cNvPr>
          <p:cNvSpPr/>
          <p:nvPr/>
        </p:nvSpPr>
        <p:spPr>
          <a:xfrm>
            <a:off x="2663545" y="3691668"/>
            <a:ext cx="2558642" cy="20972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400">
              <a:latin typeface="Trebuchet MS" panose="020B0603020202020204" pitchFamily="34" charset="0"/>
            </a:endParaRPr>
          </a:p>
        </p:txBody>
      </p:sp>
      <p:pic>
        <p:nvPicPr>
          <p:cNvPr id="7" name="Billede 6">
            <a:extLst>
              <a:ext uri="{FF2B5EF4-FFF2-40B4-BE49-F238E27FC236}">
                <a16:creationId xmlns:a16="http://schemas.microsoft.com/office/drawing/2014/main" id="{04BE7C1C-BA7F-D9C0-29EA-A81A049BCB8F}"/>
              </a:ext>
            </a:extLst>
          </p:cNvPr>
          <p:cNvPicPr>
            <a:picLocks noChangeAspect="1"/>
          </p:cNvPicPr>
          <p:nvPr/>
        </p:nvPicPr>
        <p:blipFill>
          <a:blip r:embed="rId3"/>
          <a:stretch>
            <a:fillRect/>
          </a:stretch>
        </p:blipFill>
        <p:spPr>
          <a:xfrm>
            <a:off x="6096000" y="4362358"/>
            <a:ext cx="2686425" cy="2276793"/>
          </a:xfrm>
          <a:prstGeom prst="rect">
            <a:avLst/>
          </a:prstGeom>
        </p:spPr>
      </p:pic>
    </p:spTree>
    <p:extLst>
      <p:ext uri="{BB962C8B-B14F-4D97-AF65-F5344CB8AC3E}">
        <p14:creationId xmlns:p14="http://schemas.microsoft.com/office/powerpoint/2010/main" val="13030897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F63DF-E73A-E0FC-28FA-B8DBCFCD03BB}"/>
              </a:ext>
            </a:extLst>
          </p:cNvPr>
          <p:cNvSpPr>
            <a:spLocks noGrp="1"/>
          </p:cNvSpPr>
          <p:nvPr>
            <p:ph type="title"/>
          </p:nvPr>
        </p:nvSpPr>
        <p:spPr/>
        <p:txBody>
          <a:bodyPr/>
          <a:lstStyle/>
          <a:p>
            <a:r>
              <a:rPr lang="en-US">
                <a:latin typeface="Trebuchet MS"/>
              </a:rPr>
              <a:t>Strategi 2</a:t>
            </a:r>
            <a:endParaRPr lang="en-US"/>
          </a:p>
        </p:txBody>
      </p:sp>
      <p:sp>
        <p:nvSpPr>
          <p:cNvPr id="3" name="Content Placeholder 2">
            <a:extLst>
              <a:ext uri="{FF2B5EF4-FFF2-40B4-BE49-F238E27FC236}">
                <a16:creationId xmlns:a16="http://schemas.microsoft.com/office/drawing/2014/main" id="{09E32389-7257-3552-1A9B-C10A65D517C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66750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4A3388-7914-C62A-E8D8-FB3682732805}"/>
              </a:ext>
            </a:extLst>
          </p:cNvPr>
          <p:cNvSpPr>
            <a:spLocks noGrp="1"/>
          </p:cNvSpPr>
          <p:nvPr>
            <p:ph type="title"/>
          </p:nvPr>
        </p:nvSpPr>
        <p:spPr>
          <a:xfrm>
            <a:off x="119826" y="116475"/>
            <a:ext cx="10896607" cy="841638"/>
          </a:xfrm>
        </p:spPr>
        <p:txBody>
          <a:bodyPr/>
          <a:lstStyle/>
          <a:p>
            <a:r>
              <a:rPr lang="da-DK"/>
              <a:t>Lave blacklist baseret på eksport af Administrativ Organisation</a:t>
            </a:r>
          </a:p>
        </p:txBody>
      </p:sp>
      <p:sp>
        <p:nvSpPr>
          <p:cNvPr id="3" name="Pladsholder til indhold 2">
            <a:extLst>
              <a:ext uri="{FF2B5EF4-FFF2-40B4-BE49-F238E27FC236}">
                <a16:creationId xmlns:a16="http://schemas.microsoft.com/office/drawing/2014/main" id="{846C5286-3E0F-45A7-5960-5B983E24B16B}"/>
              </a:ext>
            </a:extLst>
          </p:cNvPr>
          <p:cNvSpPr>
            <a:spLocks noGrp="1"/>
          </p:cNvSpPr>
          <p:nvPr>
            <p:ph idx="1"/>
          </p:nvPr>
        </p:nvSpPr>
        <p:spPr>
          <a:xfrm>
            <a:off x="6182686" y="1584000"/>
            <a:ext cx="5337312" cy="4414127"/>
          </a:xfrm>
        </p:spPr>
        <p:txBody>
          <a:bodyPr/>
          <a:lstStyle/>
          <a:p>
            <a:r>
              <a:rPr lang="da-DK">
                <a:latin typeface="Trebuchet MS"/>
              </a:rPr>
              <a:t>Hvis det er uoverskueligt at oprette blacklisten ved at udvælge de relevante enheder i Organisation (strategi 1), kan man benytte den anden strategi</a:t>
            </a:r>
          </a:p>
          <a:p>
            <a:endParaRPr lang="da-DK"/>
          </a:p>
          <a:p>
            <a:r>
              <a:rPr lang="da-DK"/>
              <a:t>Eksport af administrativ organisation:</a:t>
            </a:r>
          </a:p>
          <a:p>
            <a:pPr marL="457200" indent="-457200">
              <a:buFont typeface="+mj-lt"/>
              <a:buAutoNum type="arabicPeriod"/>
            </a:pPr>
            <a:r>
              <a:rPr lang="da-DK"/>
              <a:t>Vælg ”Eksport” under menupunktet ”Andet”</a:t>
            </a:r>
          </a:p>
          <a:p>
            <a:pPr marL="457200" indent="-457200">
              <a:buFont typeface="+mj-lt"/>
              <a:buAutoNum type="arabicPeriod"/>
            </a:pPr>
            <a:r>
              <a:rPr lang="da-DK"/>
              <a:t>Vælg ”Administrativ organisation” i drop </a:t>
            </a:r>
            <a:r>
              <a:rPr lang="da-DK" err="1"/>
              <a:t>down</a:t>
            </a:r>
            <a:r>
              <a:rPr lang="da-DK"/>
              <a:t> menuen</a:t>
            </a:r>
          </a:p>
          <a:p>
            <a:pPr marL="457200" indent="-457200">
              <a:buFont typeface="+mj-lt"/>
              <a:buAutoNum type="arabicPeriod"/>
            </a:pPr>
            <a:r>
              <a:rPr lang="da-DK"/>
              <a:t>Klik på ”Start eksport”</a:t>
            </a:r>
          </a:p>
        </p:txBody>
      </p:sp>
      <p:pic>
        <p:nvPicPr>
          <p:cNvPr id="5" name="Billede 4">
            <a:extLst>
              <a:ext uri="{FF2B5EF4-FFF2-40B4-BE49-F238E27FC236}">
                <a16:creationId xmlns:a16="http://schemas.microsoft.com/office/drawing/2014/main" id="{D848CEA4-A937-F1FD-7A29-4B6A0EDBE53F}"/>
              </a:ext>
            </a:extLst>
          </p:cNvPr>
          <p:cNvPicPr>
            <a:picLocks noChangeAspect="1"/>
          </p:cNvPicPr>
          <p:nvPr/>
        </p:nvPicPr>
        <p:blipFill>
          <a:blip r:embed="rId2"/>
          <a:stretch>
            <a:fillRect/>
          </a:stretch>
        </p:blipFill>
        <p:spPr>
          <a:xfrm>
            <a:off x="119826" y="1212121"/>
            <a:ext cx="4022769" cy="3107269"/>
          </a:xfrm>
          <a:prstGeom prst="rect">
            <a:avLst/>
          </a:prstGeom>
        </p:spPr>
      </p:pic>
      <p:pic>
        <p:nvPicPr>
          <p:cNvPr id="11" name="Billede 10">
            <a:extLst>
              <a:ext uri="{FF2B5EF4-FFF2-40B4-BE49-F238E27FC236}">
                <a16:creationId xmlns:a16="http://schemas.microsoft.com/office/drawing/2014/main" id="{A3DFDFEE-F741-DE75-5641-82E5B32C630F}"/>
              </a:ext>
            </a:extLst>
          </p:cNvPr>
          <p:cNvPicPr>
            <a:picLocks noChangeAspect="1"/>
          </p:cNvPicPr>
          <p:nvPr/>
        </p:nvPicPr>
        <p:blipFill>
          <a:blip r:embed="rId3"/>
          <a:stretch>
            <a:fillRect/>
          </a:stretch>
        </p:blipFill>
        <p:spPr>
          <a:xfrm>
            <a:off x="119826" y="4781513"/>
            <a:ext cx="3637356" cy="1444322"/>
          </a:xfrm>
          <a:prstGeom prst="rect">
            <a:avLst/>
          </a:prstGeom>
        </p:spPr>
      </p:pic>
      <p:pic>
        <p:nvPicPr>
          <p:cNvPr id="19" name="Grafik 18" descr="Badge 1 med massiv udfyldning">
            <a:extLst>
              <a:ext uri="{FF2B5EF4-FFF2-40B4-BE49-F238E27FC236}">
                <a16:creationId xmlns:a16="http://schemas.microsoft.com/office/drawing/2014/main" id="{7B6D3354-C52E-0139-F889-6428B5E7271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144063" y="749998"/>
            <a:ext cx="644016" cy="644016"/>
          </a:xfrm>
          <a:prstGeom prst="rect">
            <a:avLst/>
          </a:prstGeom>
        </p:spPr>
      </p:pic>
      <p:pic>
        <p:nvPicPr>
          <p:cNvPr id="21" name="Grafik 20" descr="Badge med massiv udfyldning">
            <a:extLst>
              <a:ext uri="{FF2B5EF4-FFF2-40B4-BE49-F238E27FC236}">
                <a16:creationId xmlns:a16="http://schemas.microsoft.com/office/drawing/2014/main" id="{2F18577C-CDF5-FF51-4F98-18718EFFD03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299757" y="4979135"/>
            <a:ext cx="699749" cy="699749"/>
          </a:xfrm>
          <a:prstGeom prst="rect">
            <a:avLst/>
          </a:prstGeom>
        </p:spPr>
      </p:pic>
      <p:pic>
        <p:nvPicPr>
          <p:cNvPr id="23" name="Grafik 22" descr="Badge 3 med massiv udfyldning">
            <a:extLst>
              <a:ext uri="{FF2B5EF4-FFF2-40B4-BE49-F238E27FC236}">
                <a16:creationId xmlns:a16="http://schemas.microsoft.com/office/drawing/2014/main" id="{07922ABB-F23B-B240-427C-5AC595904B1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299757" y="6104292"/>
            <a:ext cx="699749" cy="699749"/>
          </a:xfrm>
          <a:prstGeom prst="rect">
            <a:avLst/>
          </a:prstGeom>
        </p:spPr>
      </p:pic>
    </p:spTree>
    <p:extLst>
      <p:ext uri="{BB962C8B-B14F-4D97-AF65-F5344CB8AC3E}">
        <p14:creationId xmlns:p14="http://schemas.microsoft.com/office/powerpoint/2010/main" val="1360944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40C4F9-2FDE-5224-ACB5-6B119FE6B272}"/>
              </a:ext>
            </a:extLst>
          </p:cNvPr>
          <p:cNvSpPr>
            <a:spLocks noGrp="1"/>
          </p:cNvSpPr>
          <p:nvPr>
            <p:ph type="title"/>
          </p:nvPr>
        </p:nvSpPr>
        <p:spPr/>
        <p:txBody>
          <a:bodyPr/>
          <a:lstStyle/>
          <a:p>
            <a:r>
              <a:rPr lang="da-DK" dirty="0"/>
              <a:t>Identificer </a:t>
            </a:r>
            <a:r>
              <a:rPr lang="da-DK" dirty="0" err="1"/>
              <a:t>UUID’er</a:t>
            </a:r>
            <a:r>
              <a:rPr lang="da-DK" dirty="0"/>
              <a:t> på enheder, der IKKE ønskes blacklistet </a:t>
            </a:r>
          </a:p>
        </p:txBody>
      </p:sp>
      <p:sp>
        <p:nvSpPr>
          <p:cNvPr id="3" name="Pladsholder til indhold 2">
            <a:extLst>
              <a:ext uri="{FF2B5EF4-FFF2-40B4-BE49-F238E27FC236}">
                <a16:creationId xmlns:a16="http://schemas.microsoft.com/office/drawing/2014/main" id="{564C601C-F86E-1748-08A1-EC14A00796B1}"/>
              </a:ext>
            </a:extLst>
          </p:cNvPr>
          <p:cNvSpPr>
            <a:spLocks noGrp="1"/>
          </p:cNvSpPr>
          <p:nvPr>
            <p:ph idx="1"/>
          </p:nvPr>
        </p:nvSpPr>
        <p:spPr>
          <a:xfrm>
            <a:off x="5939406" y="1634335"/>
            <a:ext cx="5580592" cy="4106304"/>
          </a:xfrm>
        </p:spPr>
        <p:txBody>
          <a:bodyPr/>
          <a:lstStyle/>
          <a:p>
            <a:r>
              <a:rPr lang="da-DK" sz="1800" dirty="0"/>
              <a:t>En enheds UUID, kan findes ved at vælge enheden i oversigten under Administrativ organisation. Alle forfædre og underliggende enheder skal identificeres.</a:t>
            </a:r>
          </a:p>
          <a:p>
            <a:endParaRPr lang="da-DK" sz="1800" dirty="0"/>
          </a:p>
          <a:p>
            <a:endParaRPr lang="da-DK" dirty="0"/>
          </a:p>
          <a:p>
            <a:endParaRPr lang="da-DK" dirty="0"/>
          </a:p>
          <a:p>
            <a:endParaRPr lang="da-DK" dirty="0"/>
          </a:p>
        </p:txBody>
      </p:sp>
      <p:pic>
        <p:nvPicPr>
          <p:cNvPr id="9" name="Billede 8">
            <a:extLst>
              <a:ext uri="{FF2B5EF4-FFF2-40B4-BE49-F238E27FC236}">
                <a16:creationId xmlns:a16="http://schemas.microsoft.com/office/drawing/2014/main" id="{64E1345C-72C9-541A-E2AB-6FFCE4D1EC6F}"/>
              </a:ext>
            </a:extLst>
          </p:cNvPr>
          <p:cNvPicPr>
            <a:picLocks noChangeAspect="1"/>
          </p:cNvPicPr>
          <p:nvPr/>
        </p:nvPicPr>
        <p:blipFill>
          <a:blip r:embed="rId2"/>
          <a:stretch>
            <a:fillRect/>
          </a:stretch>
        </p:blipFill>
        <p:spPr>
          <a:xfrm>
            <a:off x="25268" y="1538180"/>
            <a:ext cx="5737969" cy="4743820"/>
          </a:xfrm>
          <a:prstGeom prst="rect">
            <a:avLst/>
          </a:prstGeom>
        </p:spPr>
      </p:pic>
      <p:sp>
        <p:nvSpPr>
          <p:cNvPr id="10" name="Rektangel 9">
            <a:extLst>
              <a:ext uri="{FF2B5EF4-FFF2-40B4-BE49-F238E27FC236}">
                <a16:creationId xmlns:a16="http://schemas.microsoft.com/office/drawing/2014/main" id="{EF9E3EC0-818C-774D-031E-3E661302CBAB}"/>
              </a:ext>
            </a:extLst>
          </p:cNvPr>
          <p:cNvSpPr/>
          <p:nvPr/>
        </p:nvSpPr>
        <p:spPr>
          <a:xfrm>
            <a:off x="25268" y="3506598"/>
            <a:ext cx="2415928" cy="277540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400">
              <a:latin typeface="Trebuchet MS" panose="020B0603020202020204" pitchFamily="34" charset="0"/>
            </a:endParaRPr>
          </a:p>
        </p:txBody>
      </p:sp>
      <p:sp>
        <p:nvSpPr>
          <p:cNvPr id="11" name="Rektangel 10">
            <a:extLst>
              <a:ext uri="{FF2B5EF4-FFF2-40B4-BE49-F238E27FC236}">
                <a16:creationId xmlns:a16="http://schemas.microsoft.com/office/drawing/2014/main" id="{12815E46-2CAE-405E-8D5B-7872DBBDAA18}"/>
              </a:ext>
            </a:extLst>
          </p:cNvPr>
          <p:cNvSpPr/>
          <p:nvPr/>
        </p:nvSpPr>
        <p:spPr>
          <a:xfrm>
            <a:off x="2617365" y="4051883"/>
            <a:ext cx="2558642" cy="20972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400">
              <a:latin typeface="Trebuchet MS" panose="020B0603020202020204" pitchFamily="34" charset="0"/>
            </a:endParaRPr>
          </a:p>
        </p:txBody>
      </p:sp>
      <p:pic>
        <p:nvPicPr>
          <p:cNvPr id="5" name="Billede 4">
            <a:extLst>
              <a:ext uri="{FF2B5EF4-FFF2-40B4-BE49-F238E27FC236}">
                <a16:creationId xmlns:a16="http://schemas.microsoft.com/office/drawing/2014/main" id="{1DBD70F3-96D6-954D-DD26-11B80D08EC4D}"/>
              </a:ext>
            </a:extLst>
          </p:cNvPr>
          <p:cNvPicPr>
            <a:picLocks noChangeAspect="1"/>
          </p:cNvPicPr>
          <p:nvPr/>
        </p:nvPicPr>
        <p:blipFill>
          <a:blip r:embed="rId3"/>
          <a:stretch>
            <a:fillRect/>
          </a:stretch>
        </p:blipFill>
        <p:spPr>
          <a:xfrm>
            <a:off x="6243445" y="2623897"/>
            <a:ext cx="2753109" cy="3439005"/>
          </a:xfrm>
          <a:prstGeom prst="rect">
            <a:avLst/>
          </a:prstGeom>
        </p:spPr>
      </p:pic>
    </p:spTree>
    <p:extLst>
      <p:ext uri="{BB962C8B-B14F-4D97-AF65-F5344CB8AC3E}">
        <p14:creationId xmlns:p14="http://schemas.microsoft.com/office/powerpoint/2010/main" val="3155782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BF6536-EB73-1BE6-92F6-A662C56AD60F}"/>
              </a:ext>
            </a:extLst>
          </p:cNvPr>
          <p:cNvSpPr>
            <a:spLocks noGrp="1"/>
          </p:cNvSpPr>
          <p:nvPr>
            <p:ph type="title"/>
          </p:nvPr>
        </p:nvSpPr>
        <p:spPr>
          <a:xfrm>
            <a:off x="623391" y="326057"/>
            <a:ext cx="10896607" cy="841638"/>
          </a:xfrm>
        </p:spPr>
        <p:txBody>
          <a:bodyPr/>
          <a:lstStyle/>
          <a:p>
            <a:r>
              <a:rPr lang="da-DK" dirty="0"/>
              <a:t>Lav blacklist i CSV format</a:t>
            </a:r>
          </a:p>
        </p:txBody>
      </p:sp>
      <p:sp>
        <p:nvSpPr>
          <p:cNvPr id="3" name="Pladsholder til indhold 2">
            <a:extLst>
              <a:ext uri="{FF2B5EF4-FFF2-40B4-BE49-F238E27FC236}">
                <a16:creationId xmlns:a16="http://schemas.microsoft.com/office/drawing/2014/main" id="{ABEDAF5A-15FD-6102-50EC-4BF3C82EE023}"/>
              </a:ext>
            </a:extLst>
          </p:cNvPr>
          <p:cNvSpPr>
            <a:spLocks noGrp="1"/>
          </p:cNvSpPr>
          <p:nvPr>
            <p:ph idx="1"/>
          </p:nvPr>
        </p:nvSpPr>
        <p:spPr>
          <a:xfrm>
            <a:off x="7105650" y="1584001"/>
            <a:ext cx="4414348" cy="4106304"/>
          </a:xfrm>
        </p:spPr>
        <p:txBody>
          <a:bodyPr/>
          <a:lstStyle/>
          <a:p>
            <a:pPr marL="342900" indent="-342900">
              <a:buFont typeface="Arial" panose="020B0604020202020204" pitchFamily="34" charset="0"/>
              <a:buChar char="•"/>
            </a:pPr>
            <a:r>
              <a:rPr lang="da-DK"/>
              <a:t>I filen du har eksporteret fra Organisation</a:t>
            </a:r>
          </a:p>
          <a:p>
            <a:pPr marL="342900" lvl="1" indent="-342900">
              <a:buFont typeface="Arial" panose="020B0604020202020204" pitchFamily="34" charset="0"/>
              <a:buChar char="•"/>
            </a:pPr>
            <a:r>
              <a:rPr lang="da-DK">
                <a:latin typeface="Trebuchet MS"/>
              </a:rPr>
              <a:t>Find de </a:t>
            </a:r>
            <a:r>
              <a:rPr lang="da-DK" err="1">
                <a:latin typeface="Trebuchet MS"/>
              </a:rPr>
              <a:t>UUID’er</a:t>
            </a:r>
            <a:r>
              <a:rPr lang="da-DK">
                <a:latin typeface="Trebuchet MS"/>
              </a:rPr>
              <a:t>, der skal udelades i blacklisten (markeret med rød i eksemplet)</a:t>
            </a:r>
            <a:endParaRPr lang="da-DK"/>
          </a:p>
          <a:p>
            <a:pPr marL="342900" lvl="1" indent="-342900">
              <a:buFont typeface="Arial" panose="020B0604020202020204" pitchFamily="34" charset="0"/>
              <a:buChar char="•"/>
            </a:pPr>
            <a:r>
              <a:rPr lang="da-DK"/>
              <a:t>Opret et nyt faneblad med de </a:t>
            </a:r>
            <a:r>
              <a:rPr lang="da-DK" err="1"/>
              <a:t>UUID’er</a:t>
            </a:r>
            <a:r>
              <a:rPr lang="da-DK"/>
              <a:t> der skal medtages i blacklist.</a:t>
            </a:r>
          </a:p>
          <a:p>
            <a:pPr marL="342900" lvl="1" indent="-342900">
              <a:buFont typeface="Arial" panose="020B0604020202020204" pitchFamily="34" charset="0"/>
              <a:buChar char="•"/>
            </a:pPr>
            <a:endParaRPr lang="da-DK"/>
          </a:p>
        </p:txBody>
      </p:sp>
      <p:pic>
        <p:nvPicPr>
          <p:cNvPr id="7" name="Billede 6">
            <a:extLst>
              <a:ext uri="{FF2B5EF4-FFF2-40B4-BE49-F238E27FC236}">
                <a16:creationId xmlns:a16="http://schemas.microsoft.com/office/drawing/2014/main" id="{0C3FF991-7141-47A9-49CE-F8F2FACA7914}"/>
              </a:ext>
            </a:extLst>
          </p:cNvPr>
          <p:cNvPicPr>
            <a:picLocks noChangeAspect="1"/>
          </p:cNvPicPr>
          <p:nvPr/>
        </p:nvPicPr>
        <p:blipFill>
          <a:blip r:embed="rId2"/>
          <a:stretch>
            <a:fillRect/>
          </a:stretch>
        </p:blipFill>
        <p:spPr>
          <a:xfrm>
            <a:off x="85725" y="1266825"/>
            <a:ext cx="6779438" cy="550545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9" name="Billede 8">
            <a:extLst>
              <a:ext uri="{FF2B5EF4-FFF2-40B4-BE49-F238E27FC236}">
                <a16:creationId xmlns:a16="http://schemas.microsoft.com/office/drawing/2014/main" id="{4CCFFEC5-F075-2CA1-FCC1-BEE624436C92}"/>
              </a:ext>
            </a:extLst>
          </p:cNvPr>
          <p:cNvPicPr>
            <a:picLocks noChangeAspect="1"/>
          </p:cNvPicPr>
          <p:nvPr/>
        </p:nvPicPr>
        <p:blipFill>
          <a:blip r:embed="rId3"/>
          <a:stretch>
            <a:fillRect/>
          </a:stretch>
        </p:blipFill>
        <p:spPr>
          <a:xfrm>
            <a:off x="4399639" y="1167695"/>
            <a:ext cx="2058312" cy="560663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2369163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CF851A-C6D9-B7BE-EC5A-B285F8BDF416}"/>
              </a:ext>
            </a:extLst>
          </p:cNvPr>
          <p:cNvSpPr>
            <a:spLocks noGrp="1"/>
          </p:cNvSpPr>
          <p:nvPr>
            <p:ph type="title"/>
          </p:nvPr>
        </p:nvSpPr>
        <p:spPr/>
        <p:txBody>
          <a:bodyPr/>
          <a:lstStyle/>
          <a:p>
            <a:r>
              <a:rPr lang="da-DK"/>
              <a:t>Gem blacklist som CSV</a:t>
            </a:r>
          </a:p>
        </p:txBody>
      </p:sp>
      <p:sp>
        <p:nvSpPr>
          <p:cNvPr id="3" name="Pladsholder til indhold 2">
            <a:extLst>
              <a:ext uri="{FF2B5EF4-FFF2-40B4-BE49-F238E27FC236}">
                <a16:creationId xmlns:a16="http://schemas.microsoft.com/office/drawing/2014/main" id="{7CCBB0FE-F2F9-8BB5-453D-DA1EEEA0167D}"/>
              </a:ext>
            </a:extLst>
          </p:cNvPr>
          <p:cNvSpPr>
            <a:spLocks noGrp="1"/>
          </p:cNvSpPr>
          <p:nvPr>
            <p:ph idx="1"/>
          </p:nvPr>
        </p:nvSpPr>
        <p:spPr>
          <a:xfrm>
            <a:off x="6934200" y="1584001"/>
            <a:ext cx="4585798" cy="4106304"/>
          </a:xfrm>
        </p:spPr>
        <p:txBody>
          <a:bodyPr/>
          <a:lstStyle/>
          <a:p>
            <a:r>
              <a:rPr lang="da-DK"/>
              <a:t>Gem det aktive ark som CSV</a:t>
            </a:r>
          </a:p>
        </p:txBody>
      </p:sp>
      <p:pic>
        <p:nvPicPr>
          <p:cNvPr id="5" name="Billede 4">
            <a:extLst>
              <a:ext uri="{FF2B5EF4-FFF2-40B4-BE49-F238E27FC236}">
                <a16:creationId xmlns:a16="http://schemas.microsoft.com/office/drawing/2014/main" id="{8CB7B2DB-D181-6BC5-0C7D-88736F299E3F}"/>
              </a:ext>
            </a:extLst>
          </p:cNvPr>
          <p:cNvPicPr>
            <a:picLocks noChangeAspect="1"/>
          </p:cNvPicPr>
          <p:nvPr/>
        </p:nvPicPr>
        <p:blipFill>
          <a:blip r:embed="rId2"/>
          <a:stretch>
            <a:fillRect/>
          </a:stretch>
        </p:blipFill>
        <p:spPr>
          <a:xfrm>
            <a:off x="190500" y="1584001"/>
            <a:ext cx="6219825" cy="2461422"/>
          </a:xfrm>
          <a:prstGeom prst="rect">
            <a:avLst/>
          </a:prstGeom>
        </p:spPr>
      </p:pic>
      <p:pic>
        <p:nvPicPr>
          <p:cNvPr id="7" name="Billede 6">
            <a:extLst>
              <a:ext uri="{FF2B5EF4-FFF2-40B4-BE49-F238E27FC236}">
                <a16:creationId xmlns:a16="http://schemas.microsoft.com/office/drawing/2014/main" id="{59724A9E-BC03-7202-79E2-CE2DFA4FD1A3}"/>
              </a:ext>
            </a:extLst>
          </p:cNvPr>
          <p:cNvPicPr>
            <a:picLocks noChangeAspect="1"/>
          </p:cNvPicPr>
          <p:nvPr/>
        </p:nvPicPr>
        <p:blipFill>
          <a:blip r:embed="rId3"/>
          <a:stretch>
            <a:fillRect/>
          </a:stretch>
        </p:blipFill>
        <p:spPr>
          <a:xfrm>
            <a:off x="190500" y="4507129"/>
            <a:ext cx="6601746" cy="1533739"/>
          </a:xfrm>
          <a:prstGeom prst="rect">
            <a:avLst/>
          </a:prstGeom>
        </p:spPr>
      </p:pic>
    </p:spTree>
    <p:extLst>
      <p:ext uri="{BB962C8B-B14F-4D97-AF65-F5344CB8AC3E}">
        <p14:creationId xmlns:p14="http://schemas.microsoft.com/office/powerpoint/2010/main" val="28338933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70F14-9CBB-B6C4-DF8D-03578593B20B}"/>
              </a:ext>
            </a:extLst>
          </p:cNvPr>
          <p:cNvSpPr>
            <a:spLocks noGrp="1"/>
          </p:cNvSpPr>
          <p:nvPr>
            <p:ph type="title"/>
          </p:nvPr>
        </p:nvSpPr>
        <p:spPr/>
        <p:txBody>
          <a:bodyPr/>
          <a:lstStyle/>
          <a:p>
            <a:r>
              <a:rPr lang="en-US" err="1">
                <a:latin typeface="Trebuchet MS"/>
              </a:rPr>
              <a:t>Indlæs</a:t>
            </a:r>
            <a:r>
              <a:rPr lang="en-US">
                <a:latin typeface="Trebuchet MS"/>
              </a:rPr>
              <a:t> I OSS</a:t>
            </a:r>
            <a:endParaRPr lang="en-US"/>
          </a:p>
        </p:txBody>
      </p:sp>
      <p:sp>
        <p:nvSpPr>
          <p:cNvPr id="3" name="Content Placeholder 2">
            <a:extLst>
              <a:ext uri="{FF2B5EF4-FFF2-40B4-BE49-F238E27FC236}">
                <a16:creationId xmlns:a16="http://schemas.microsoft.com/office/drawing/2014/main" id="{F728837C-11F3-1056-E50D-4302DE43EB3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7748856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E051A2-8891-8CC2-67FC-6D65FCD0BD13}"/>
              </a:ext>
            </a:extLst>
          </p:cNvPr>
          <p:cNvSpPr>
            <a:spLocks noGrp="1"/>
          </p:cNvSpPr>
          <p:nvPr>
            <p:ph type="title"/>
          </p:nvPr>
        </p:nvSpPr>
        <p:spPr/>
        <p:txBody>
          <a:bodyPr/>
          <a:lstStyle/>
          <a:p>
            <a:r>
              <a:rPr lang="da-DK"/>
              <a:t>Onlinehjælpen i OSS</a:t>
            </a:r>
          </a:p>
        </p:txBody>
      </p:sp>
      <p:sp>
        <p:nvSpPr>
          <p:cNvPr id="3" name="Pladsholder til indhold 2">
            <a:extLst>
              <a:ext uri="{FF2B5EF4-FFF2-40B4-BE49-F238E27FC236}">
                <a16:creationId xmlns:a16="http://schemas.microsoft.com/office/drawing/2014/main" id="{21981F84-B60B-EFCC-506E-8EC3E8FE66FA}"/>
              </a:ext>
            </a:extLst>
          </p:cNvPr>
          <p:cNvSpPr>
            <a:spLocks noGrp="1"/>
          </p:cNvSpPr>
          <p:nvPr>
            <p:ph idx="1"/>
          </p:nvPr>
        </p:nvSpPr>
        <p:spPr/>
        <p:txBody>
          <a:bodyPr/>
          <a:lstStyle/>
          <a:p>
            <a:r>
              <a:rPr lang="da-DK"/>
              <a:t>Onlinehjælpen til OSS indeholder detaljeret beskrivelse af Blacklist funktionaliteten i løsningen – og indeholder eksempler på hvordan man mest optimalt kan definere sin blacklist. </a:t>
            </a:r>
          </a:p>
          <a:p>
            <a:r>
              <a:rPr lang="da-DK"/>
              <a:t>	</a:t>
            </a:r>
            <a:r>
              <a:rPr lang="en-US">
                <a:hlinkClick r:id="rId2"/>
              </a:rPr>
              <a:t>Blacklist - FK-OSS - Confluence (atlassian.net)</a:t>
            </a:r>
            <a:endParaRPr lang="da-DK"/>
          </a:p>
          <a:p>
            <a:endParaRPr lang="da-DK"/>
          </a:p>
          <a:p>
            <a:r>
              <a:rPr lang="da-DK"/>
              <a:t>I OSS kan </a:t>
            </a:r>
            <a:r>
              <a:rPr lang="da-DK" err="1"/>
              <a:t>UUID’er</a:t>
            </a:r>
            <a:r>
              <a:rPr lang="da-DK"/>
              <a:t> på de organisationsenheder, der skal blacklistes</a:t>
            </a:r>
          </a:p>
          <a:p>
            <a:pPr marL="342900" indent="-342900">
              <a:buFont typeface="Arial" panose="020B0604020202020204" pitchFamily="34" charset="0"/>
              <a:buChar char="•"/>
            </a:pPr>
            <a:r>
              <a:rPr lang="da-DK"/>
              <a:t>Indtastes en ad gangen</a:t>
            </a:r>
          </a:p>
          <a:p>
            <a:pPr marL="342900" indent="-342900">
              <a:buFont typeface="Arial" panose="020B0604020202020204" pitchFamily="34" charset="0"/>
              <a:buChar char="•"/>
            </a:pPr>
            <a:r>
              <a:rPr lang="da-DK"/>
              <a:t>Uploades som CSV-fil. </a:t>
            </a:r>
          </a:p>
          <a:p>
            <a:pPr marL="342900" indent="-342900">
              <a:buFont typeface="Arial" panose="020B0604020202020204" pitchFamily="34" charset="0"/>
              <a:buChar char="•"/>
            </a:pPr>
            <a:endParaRPr lang="da-DK"/>
          </a:p>
          <a:p>
            <a:r>
              <a:rPr lang="da-DK"/>
              <a:t>Læs mere på onlinehjælpen. </a:t>
            </a:r>
          </a:p>
          <a:p>
            <a:endParaRPr lang="da-DK"/>
          </a:p>
          <a:p>
            <a:endParaRPr lang="da-DK"/>
          </a:p>
          <a:p>
            <a:endParaRPr lang="da-DK"/>
          </a:p>
          <a:p>
            <a:endParaRPr lang="da-DK"/>
          </a:p>
        </p:txBody>
      </p:sp>
    </p:spTree>
    <p:extLst>
      <p:ext uri="{BB962C8B-B14F-4D97-AF65-F5344CB8AC3E}">
        <p14:creationId xmlns:p14="http://schemas.microsoft.com/office/powerpoint/2010/main" val="150280008"/>
      </p:ext>
    </p:extLst>
  </p:cSld>
  <p:clrMapOvr>
    <a:masterClrMapping/>
  </p:clrMapOvr>
</p:sld>
</file>

<file path=ppt/theme/theme1.xml><?xml version="1.0" encoding="utf-8"?>
<a:theme xmlns:a="http://schemas.openxmlformats.org/drawingml/2006/main" name="KOMBIT">
  <a:themeElements>
    <a:clrScheme name="KOMBIT">
      <a:dk1>
        <a:sysClr val="windowText" lastClr="000000"/>
      </a:dk1>
      <a:lt1>
        <a:sysClr val="window" lastClr="FFFFFF"/>
      </a:lt1>
      <a:dk2>
        <a:srgbClr val="4E3629"/>
      </a:dk2>
      <a:lt2>
        <a:srgbClr val="CBC4BC"/>
      </a:lt2>
      <a:accent1>
        <a:srgbClr val="C8102E"/>
      </a:accent1>
      <a:accent2>
        <a:srgbClr val="43695B"/>
      </a:accent2>
      <a:accent3>
        <a:srgbClr val="007398"/>
      </a:accent3>
      <a:accent4>
        <a:srgbClr val="279989"/>
      </a:accent4>
      <a:accent5>
        <a:srgbClr val="563D82"/>
      </a:accent5>
      <a:accent6>
        <a:srgbClr val="8E2C48"/>
      </a:accent6>
      <a:hlink>
        <a:srgbClr val="0000FF"/>
      </a:hlink>
      <a:folHlink>
        <a:srgbClr val="800080"/>
      </a:folHlink>
    </a:clrScheme>
    <a:fontScheme name="KOMBIT">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MBI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spPr>
      <a:bodyPr rtlCol="0" anchor="ctr"/>
      <a:lstStyle>
        <a:defPPr algn="ctr">
          <a:defRPr sz="1400" dirty="0">
            <a:latin typeface="Trebuchet MS" panose="020B0603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a:latin typeface="Trebuchet MS" panose="020B0603020202020204" pitchFamily="34" charset="0"/>
          </a:defRPr>
        </a:defPPr>
      </a:lstStyle>
    </a:txDef>
  </a:objectDefaults>
  <a:extraClrSchemeLst/>
  <a:custClrLst>
    <a:custClr name="RGB(215,210,203)">
      <a:srgbClr val="D7D2CB"/>
    </a:custClr>
    <a:custClr name="RGB(203,196,188)">
      <a:srgbClr val="CBC4BC"/>
    </a:custClr>
    <a:custClr name="RGB(182,173,165)">
      <a:srgbClr val="B6ADA5"/>
    </a:custClr>
    <a:custClr name="RGB(255,163,139)">
      <a:srgbClr val="FFA38B"/>
    </a:custClr>
    <a:custClr name="RGB(255,106,57)">
      <a:srgbClr val="FF6A39"/>
    </a:custClr>
    <a:custClr name="RGB(220,68,5)">
      <a:srgbClr val="DC4405"/>
    </a:custClr>
    <a:custClr name="RGB(127,156,144)">
      <a:srgbClr val="7F9C90"/>
    </a:custClr>
    <a:custClr name="RGB(67,105,91)">
      <a:srgbClr val="43695B"/>
    </a:custClr>
    <a:custClr name="RGB(24,48,40)">
      <a:srgbClr val="183028"/>
    </a:custClr>
    <a:custClr name="RGB(197,232,108)">
      <a:srgbClr val="C5E86C"/>
    </a:custClr>
    <a:custClr name="RGB(132,189,0)">
      <a:srgbClr val="84BD00"/>
    </a:custClr>
    <a:custClr name="RGB(122,154,1)">
      <a:srgbClr val="7A9A01"/>
    </a:custClr>
    <a:custClr name="RGB(217,225,226)">
      <a:srgbClr val="D9E1E2"/>
    </a:custClr>
    <a:custClr name="RGB(164,188,194)">
      <a:srgbClr val="A4BCC2"/>
    </a:custClr>
    <a:custClr name="RGB(152,164,174)">
      <a:srgbClr val="98A4AE"/>
    </a:custClr>
    <a:custClr name="RGB(123,167,188)">
      <a:srgbClr val="7BA7BC"/>
    </a:custClr>
    <a:custClr name="RGB(0,115,152)">
      <a:srgbClr val="007398"/>
    </a:custClr>
    <a:custClr name="RGB(0,86,118)">
      <a:srgbClr val="005776"/>
    </a:custClr>
    <a:custClr name="RGB(92,184,178)">
      <a:srgbClr val="5CB8B2"/>
    </a:custClr>
    <a:custClr name="RGB(39,153,137)">
      <a:srgbClr val="279989"/>
    </a:custClr>
    <a:custClr name="RGB(0,118,129)">
      <a:srgbClr val="007681"/>
    </a:custClr>
    <a:custClr name="RGB(117,102,160)">
      <a:srgbClr val="7566A0"/>
    </a:custClr>
    <a:custClr name="RGB(86,61,130)">
      <a:srgbClr val="563D82"/>
    </a:custClr>
    <a:custClr name="RGB(51,0,114)">
      <a:srgbClr val="330077"/>
    </a:custClr>
    <a:custClr name="RGB(181,92,128)">
      <a:srgbClr val="B55C80"/>
    </a:custClr>
    <a:custClr name="RGB(142,44,72)">
      <a:srgbClr val="8E2C48"/>
    </a:custClr>
    <a:custClr name="RGB(103,46,69)">
      <a:srgbClr val="672E45"/>
    </a:custClr>
  </a:custClrLst>
  <a:extLst>
    <a:ext uri="{05A4C25C-085E-4340-85A3-A5531E510DB2}">
      <thm15:themeFamily xmlns:thm15="http://schemas.microsoft.com/office/thememl/2012/main" name="Presentation1" id="{2203248D-32F5-452B-B2FA-9836FBF93E6E}" vid="{31971E1C-BB78-4185-B97B-A857FD58C0BE}"/>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7651392-6b65-414f-8ffc-0d471c6fde8b">
      <Terms xmlns="http://schemas.microsoft.com/office/infopath/2007/PartnerControls"/>
    </lcf76f155ced4ddcb4097134ff3c332f>
    <TaxCatchAll xmlns="a303bee4-8230-4e36-bb49-67d4bae58b8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A1C6E805E823654F85A26BCBBEE1168E" ma:contentTypeVersion="12" ma:contentTypeDescription="Opret et nyt dokument." ma:contentTypeScope="" ma:versionID="b69d867e9c1e6d5a6407eadbf9127a53">
  <xsd:schema xmlns:xsd="http://www.w3.org/2001/XMLSchema" xmlns:xs="http://www.w3.org/2001/XMLSchema" xmlns:p="http://schemas.microsoft.com/office/2006/metadata/properties" xmlns:ns2="a7651392-6b65-414f-8ffc-0d471c6fde8b" xmlns:ns3="a303bee4-8230-4e36-bb49-67d4bae58b8a" targetNamespace="http://schemas.microsoft.com/office/2006/metadata/properties" ma:root="true" ma:fieldsID="612678fae2d0337caca7dfcf7c915326" ns2:_="" ns3:_="">
    <xsd:import namespace="a7651392-6b65-414f-8ffc-0d471c6fde8b"/>
    <xsd:import namespace="a303bee4-8230-4e36-bb49-67d4bae58b8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SearchPropertie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651392-6b65-414f-8ffc-0d471c6fde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Billedmærker" ma:readOnly="false" ma:fieldId="{5cf76f15-5ced-4ddc-b409-7134ff3c332f}" ma:taxonomyMulti="true" ma:sspId="693f8852-e07d-4470-8005-0a3c07c5676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303bee4-8230-4e36-bb49-67d4bae58b8a"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t med detaljer" ma:internalName="SharedWithDetails" ma:readOnly="true">
      <xsd:simpleType>
        <xsd:restriction base="dms:Note">
          <xsd:maxLength value="255"/>
        </xsd:restriction>
      </xsd:simpleType>
    </xsd:element>
    <xsd:element name="TaxCatchAll" ma:index="16" nillable="true" ma:displayName="Taxonomy Catch All Column" ma:hidden="true" ma:list="{de8a306f-c361-4a9d-9e02-98516ae7a8a3}" ma:internalName="TaxCatchAll" ma:showField="CatchAllData" ma:web="a303bee4-8230-4e36-bb49-67d4bae58b8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25D709-BE59-4036-A110-9AB0B3371E7B}">
  <ds:schemaRefs>
    <ds:schemaRef ds:uri="http://schemas.microsoft.com/sharepoint/v3/contenttype/forms"/>
  </ds:schemaRefs>
</ds:datastoreItem>
</file>

<file path=customXml/itemProps2.xml><?xml version="1.0" encoding="utf-8"?>
<ds:datastoreItem xmlns:ds="http://schemas.openxmlformats.org/officeDocument/2006/customXml" ds:itemID="{E78F143B-066B-4811-A7ED-D5E045A890DE}">
  <ds:schemaRefs>
    <ds:schemaRef ds:uri="a303bee4-8230-4e36-bb49-67d4bae58b8a"/>
    <ds:schemaRef ds:uri="a7651392-6b65-414f-8ffc-0d471c6fde8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80ADCF9-0157-45B3-9265-6FFDDE711D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7651392-6b65-414f-8ffc-0d471c6fde8b"/>
    <ds:schemaRef ds:uri="a303bee4-8230-4e36-bb49-67d4bae58b8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KOMBIT</Template>
  <TotalTime>9</TotalTime>
  <Words>511</Words>
  <Application>Microsoft Office PowerPoint</Application>
  <PresentationFormat>Widescreen</PresentationFormat>
  <Paragraphs>79</Paragraphs>
  <Slides>12</Slides>
  <Notes>0</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12</vt:i4>
      </vt:variant>
    </vt:vector>
  </HeadingPairs>
  <TitlesOfParts>
    <vt:vector size="15" baseType="lpstr">
      <vt:lpstr>Arial</vt:lpstr>
      <vt:lpstr>Trebuchet MS</vt:lpstr>
      <vt:lpstr>KOMBIT</vt:lpstr>
      <vt:lpstr>Eksempel på Oprettelse af blacklist</vt:lpstr>
      <vt:lpstr>Blacklist, eksempel for Korsbæk kommune</vt:lpstr>
      <vt:lpstr>To strategier</vt:lpstr>
      <vt:lpstr>Strategi 1</vt:lpstr>
      <vt:lpstr>Identificer UUID’er på enheder, der ønskes blacklistet</vt:lpstr>
      <vt:lpstr>Strategi 2</vt:lpstr>
      <vt:lpstr>Lave blacklist baseret på eksport af Administrativ Organisation</vt:lpstr>
      <vt:lpstr>Identificer UUID’er på enheder, der IKKE ønskes blacklistet </vt:lpstr>
      <vt:lpstr>Lav blacklist i CSV format</vt:lpstr>
      <vt:lpstr>Gem blacklist som CSV</vt:lpstr>
      <vt:lpstr>Indlæs I OSS</vt:lpstr>
      <vt:lpstr>Onlinehjælpen i OSS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Allan Kær</dc:creator>
  <cp:lastModifiedBy>Peter Hansen</cp:lastModifiedBy>
  <cp:revision>1</cp:revision>
  <dcterms:created xsi:type="dcterms:W3CDTF">2023-04-13T12:52:50Z</dcterms:created>
  <dcterms:modified xsi:type="dcterms:W3CDTF">2024-09-04T10:25:55Z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0x010100A1C6E805E823654F85A26BCBBEE1168E</vt:lpwstr>
  </property>
  <property fmtid="{D5CDD505-2E9C-101B-9397-08002B2CF9AE}" pid="3" name="MediaServiceImageTags">
    <vt:lpwstr/>
  </property>
</Properties>
</file>